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notesMasterIdLst>
    <p:notesMasterId r:id="rId39"/>
  </p:notesMasterIdLst>
  <p:sldIdLst>
    <p:sldId id="256" r:id="rId2"/>
    <p:sldId id="257" r:id="rId3"/>
    <p:sldId id="287" r:id="rId4"/>
    <p:sldId id="262" r:id="rId5"/>
    <p:sldId id="290" r:id="rId6"/>
    <p:sldId id="269" r:id="rId7"/>
    <p:sldId id="291" r:id="rId8"/>
    <p:sldId id="292" r:id="rId9"/>
    <p:sldId id="293" r:id="rId10"/>
    <p:sldId id="280" r:id="rId11"/>
    <p:sldId id="282" r:id="rId12"/>
    <p:sldId id="283" r:id="rId13"/>
    <p:sldId id="285" r:id="rId14"/>
    <p:sldId id="284" r:id="rId15"/>
    <p:sldId id="289" r:id="rId16"/>
    <p:sldId id="295" r:id="rId17"/>
    <p:sldId id="296" r:id="rId18"/>
    <p:sldId id="279" r:id="rId19"/>
    <p:sldId id="275" r:id="rId20"/>
    <p:sldId id="299" r:id="rId21"/>
    <p:sldId id="300" r:id="rId22"/>
    <p:sldId id="278" r:id="rId23"/>
    <p:sldId id="301" r:id="rId24"/>
    <p:sldId id="302" r:id="rId25"/>
    <p:sldId id="298" r:id="rId26"/>
    <p:sldId id="303" r:id="rId27"/>
    <p:sldId id="307" r:id="rId28"/>
    <p:sldId id="310" r:id="rId29"/>
    <p:sldId id="308" r:id="rId30"/>
    <p:sldId id="305" r:id="rId31"/>
    <p:sldId id="309" r:id="rId32"/>
    <p:sldId id="306" r:id="rId33"/>
    <p:sldId id="304" r:id="rId34"/>
    <p:sldId id="313" r:id="rId35"/>
    <p:sldId id="312" r:id="rId36"/>
    <p:sldId id="297" r:id="rId37"/>
    <p:sldId id="294" r:id="rId38"/>
  </p:sldIdLst>
  <p:sldSz cx="12192000" cy="6858000"/>
  <p:notesSz cx="6858000" cy="9144000"/>
  <p:embeddedFontLs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Montserrat" panose="00000500000000000000" pitchFamily="2" charset="0"/>
      <p:regular r:id="rId44"/>
      <p:bold r:id="rId45"/>
      <p:italic r:id="rId46"/>
      <p:boldItalic r:id="rId47"/>
    </p:embeddedFont>
    <p:embeddedFont>
      <p:font typeface="Montserrat SemiBold" panose="00000700000000000000" pitchFamily="2" charset="0"/>
      <p:bold r:id="rId48"/>
      <p:boldItalic r:id="rId4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615" autoAdjust="0"/>
    <p:restoredTop sz="86641" autoAdjust="0"/>
  </p:normalViewPr>
  <p:slideViewPr>
    <p:cSldViewPr snapToGrid="0" snapToObjects="1">
      <p:cViewPr varScale="1">
        <p:scale>
          <a:sx n="109" d="100"/>
          <a:sy n="109" d="100"/>
        </p:scale>
        <p:origin x="78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0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cCrory, Cait" userId="f33031c6-a271-46e3-880f-4d7dabf52060" providerId="ADAL" clId="{1866B9C3-4B55-4636-B930-088FB5EC43D2}"/>
    <pc:docChg chg="undo redo custSel addSld delSld modSld sldOrd">
      <pc:chgData name="McCrory, Cait" userId="f33031c6-a271-46e3-880f-4d7dabf52060" providerId="ADAL" clId="{1866B9C3-4B55-4636-B930-088FB5EC43D2}" dt="2025-12-08T21:47:39.665" v="2135" actId="1076"/>
      <pc:docMkLst>
        <pc:docMk/>
      </pc:docMkLst>
      <pc:sldChg chg="delSp modSp mod">
        <pc:chgData name="McCrory, Cait" userId="f33031c6-a271-46e3-880f-4d7dabf52060" providerId="ADAL" clId="{1866B9C3-4B55-4636-B930-088FB5EC43D2}" dt="2025-12-08T19:53:51.454" v="64" actId="478"/>
        <pc:sldMkLst>
          <pc:docMk/>
          <pc:sldMk cId="1403431512" sldId="256"/>
        </pc:sldMkLst>
        <pc:spChg chg="mod">
          <ac:chgData name="McCrory, Cait" userId="f33031c6-a271-46e3-880f-4d7dabf52060" providerId="ADAL" clId="{1866B9C3-4B55-4636-B930-088FB5EC43D2}" dt="2025-12-08T19:53:47.404" v="63" actId="20577"/>
          <ac:spMkLst>
            <pc:docMk/>
            <pc:sldMk cId="1403431512" sldId="256"/>
            <ac:spMk id="2" creationId="{517C2397-F3A2-1E4D-AD27-015F82DDE08A}"/>
          </ac:spMkLst>
        </pc:spChg>
        <pc:spChg chg="del">
          <ac:chgData name="McCrory, Cait" userId="f33031c6-a271-46e3-880f-4d7dabf52060" providerId="ADAL" clId="{1866B9C3-4B55-4636-B930-088FB5EC43D2}" dt="2025-12-08T19:53:51.454" v="64" actId="478"/>
          <ac:spMkLst>
            <pc:docMk/>
            <pc:sldMk cId="1403431512" sldId="256"/>
            <ac:spMk id="5" creationId="{74305526-93EE-6A4A-8E2B-B743129FBD5B}"/>
          </ac:spMkLst>
        </pc:spChg>
      </pc:sldChg>
      <pc:sldChg chg="addSp delSp modSp new mod modClrScheme chgLayout">
        <pc:chgData name="McCrory, Cait" userId="f33031c6-a271-46e3-880f-4d7dabf52060" providerId="ADAL" clId="{1866B9C3-4B55-4636-B930-088FB5EC43D2}" dt="2025-12-08T21:47:39.665" v="2135" actId="1076"/>
        <pc:sldMkLst>
          <pc:docMk/>
          <pc:sldMk cId="19726977" sldId="257"/>
        </pc:sldMkLst>
        <pc:spChg chg="del mod ord">
          <ac:chgData name="McCrory, Cait" userId="f33031c6-a271-46e3-880f-4d7dabf52060" providerId="ADAL" clId="{1866B9C3-4B55-4636-B930-088FB5EC43D2}" dt="2025-12-08T19:53:58.136" v="66" actId="700"/>
          <ac:spMkLst>
            <pc:docMk/>
            <pc:sldMk cId="19726977" sldId="257"/>
            <ac:spMk id="2" creationId="{838AEDB3-2AD4-4E11-A2B3-0032E73A4043}"/>
          </ac:spMkLst>
        </pc:spChg>
        <pc:spChg chg="del mod ord">
          <ac:chgData name="McCrory, Cait" userId="f33031c6-a271-46e3-880f-4d7dabf52060" providerId="ADAL" clId="{1866B9C3-4B55-4636-B930-088FB5EC43D2}" dt="2025-12-08T19:53:58.136" v="66" actId="700"/>
          <ac:spMkLst>
            <pc:docMk/>
            <pc:sldMk cId="19726977" sldId="257"/>
            <ac:spMk id="3" creationId="{5BEE94D6-4231-4A08-B3B0-2E0CAF52199C}"/>
          </ac:spMkLst>
        </pc:spChg>
        <pc:spChg chg="del mod ord">
          <ac:chgData name="McCrory, Cait" userId="f33031c6-a271-46e3-880f-4d7dabf52060" providerId="ADAL" clId="{1866B9C3-4B55-4636-B930-088FB5EC43D2}" dt="2025-12-08T19:53:58.136" v="66" actId="700"/>
          <ac:spMkLst>
            <pc:docMk/>
            <pc:sldMk cId="19726977" sldId="257"/>
            <ac:spMk id="4" creationId="{0EBD47B7-C207-4557-925F-4522F946B02C}"/>
          </ac:spMkLst>
        </pc:spChg>
        <pc:spChg chg="add mod ord">
          <ac:chgData name="McCrory, Cait" userId="f33031c6-a271-46e3-880f-4d7dabf52060" providerId="ADAL" clId="{1866B9C3-4B55-4636-B930-088FB5EC43D2}" dt="2025-12-08T21:34:07.643" v="1364" actId="20577"/>
          <ac:spMkLst>
            <pc:docMk/>
            <pc:sldMk cId="19726977" sldId="257"/>
            <ac:spMk id="5" creationId="{A61DF25A-3146-4C7F-A28B-7572E38357FB}"/>
          </ac:spMkLst>
        </pc:spChg>
        <pc:spChg chg="add mod ord">
          <ac:chgData name="McCrory, Cait" userId="f33031c6-a271-46e3-880f-4d7dabf52060" providerId="ADAL" clId="{1866B9C3-4B55-4636-B930-088FB5EC43D2}" dt="2025-12-08T19:53:58.136" v="66" actId="700"/>
          <ac:spMkLst>
            <pc:docMk/>
            <pc:sldMk cId="19726977" sldId="257"/>
            <ac:spMk id="6" creationId="{ECE6CE6F-2625-4F80-A7D3-D353369E0C7F}"/>
          </ac:spMkLst>
        </pc:spChg>
        <pc:spChg chg="add del mod ord">
          <ac:chgData name="McCrory, Cait" userId="f33031c6-a271-46e3-880f-4d7dabf52060" providerId="ADAL" clId="{1866B9C3-4B55-4636-B930-088FB5EC43D2}" dt="2025-12-08T21:05:43.671" v="811" actId="478"/>
          <ac:spMkLst>
            <pc:docMk/>
            <pc:sldMk cId="19726977" sldId="257"/>
            <ac:spMk id="7" creationId="{24A28472-3B8A-4781-BE7C-C9296D8472C7}"/>
          </ac:spMkLst>
        </pc:spChg>
        <pc:spChg chg="add mod">
          <ac:chgData name="McCrory, Cait" userId="f33031c6-a271-46e3-880f-4d7dabf52060" providerId="ADAL" clId="{1866B9C3-4B55-4636-B930-088FB5EC43D2}" dt="2025-12-08T21:47:39.665" v="2135" actId="1076"/>
          <ac:spMkLst>
            <pc:docMk/>
            <pc:sldMk cId="19726977" sldId="257"/>
            <ac:spMk id="7" creationId="{37547375-5804-43C3-97CE-00EF542FC31B}"/>
          </ac:spMkLst>
        </pc:spChg>
        <pc:spChg chg="add del mod">
          <ac:chgData name="McCrory, Cait" userId="f33031c6-a271-46e3-880f-4d7dabf52060" providerId="ADAL" clId="{1866B9C3-4B55-4636-B930-088FB5EC43D2}" dt="2025-12-08T21:07:11.462" v="813" actId="478"/>
          <ac:spMkLst>
            <pc:docMk/>
            <pc:sldMk cId="19726977" sldId="257"/>
            <ac:spMk id="10" creationId="{A202C321-115E-45F5-9455-38C422E98294}"/>
          </ac:spMkLst>
        </pc:spChg>
        <pc:spChg chg="add mod">
          <ac:chgData name="McCrory, Cait" userId="f33031c6-a271-46e3-880f-4d7dabf52060" providerId="ADAL" clId="{1866B9C3-4B55-4636-B930-088FB5EC43D2}" dt="2025-12-08T21:32:00.861" v="1333" actId="20577"/>
          <ac:spMkLst>
            <pc:docMk/>
            <pc:sldMk cId="19726977" sldId="257"/>
            <ac:spMk id="11" creationId="{1612331C-798E-4BA0-BB56-0FDF636B2A15}"/>
          </ac:spMkLst>
        </pc:spChg>
        <pc:graphicFrameChg chg="add mod modGraphic">
          <ac:chgData name="McCrory, Cait" userId="f33031c6-a271-46e3-880f-4d7dabf52060" providerId="ADAL" clId="{1866B9C3-4B55-4636-B930-088FB5EC43D2}" dt="2025-12-08T21:46:21.991" v="2109" actId="798"/>
          <ac:graphicFrameMkLst>
            <pc:docMk/>
            <pc:sldMk cId="19726977" sldId="257"/>
            <ac:graphicFrameMk id="8" creationId="{62F964EC-5596-4991-B1D7-CE03499C03F4}"/>
          </ac:graphicFrameMkLst>
        </pc:graphicFrameChg>
      </pc:sldChg>
      <pc:sldChg chg="del">
        <pc:chgData name="McCrory, Cait" userId="f33031c6-a271-46e3-880f-4d7dabf52060" providerId="ADAL" clId="{1866B9C3-4B55-4636-B930-088FB5EC43D2}" dt="2025-12-08T19:53:26.610" v="0" actId="2696"/>
        <pc:sldMkLst>
          <pc:docMk/>
          <pc:sldMk cId="3582517077" sldId="257"/>
        </pc:sldMkLst>
      </pc:sldChg>
      <pc:sldChg chg="del">
        <pc:chgData name="McCrory, Cait" userId="f33031c6-a271-46e3-880f-4d7dabf52060" providerId="ADAL" clId="{1866B9C3-4B55-4636-B930-088FB5EC43D2}" dt="2025-12-08T19:53:26.610" v="0" actId="2696"/>
        <pc:sldMkLst>
          <pc:docMk/>
          <pc:sldMk cId="570374032" sldId="258"/>
        </pc:sldMkLst>
      </pc:sldChg>
      <pc:sldChg chg="modSp add del mod">
        <pc:chgData name="McCrory, Cait" userId="f33031c6-a271-46e3-880f-4d7dabf52060" providerId="ADAL" clId="{1866B9C3-4B55-4636-B930-088FB5EC43D2}" dt="2025-12-08T21:05:48.335" v="812" actId="2696"/>
        <pc:sldMkLst>
          <pc:docMk/>
          <pc:sldMk cId="2092941378" sldId="258"/>
        </pc:sldMkLst>
        <pc:spChg chg="mod">
          <ac:chgData name="McCrory, Cait" userId="f33031c6-a271-46e3-880f-4d7dabf52060" providerId="ADAL" clId="{1866B9C3-4B55-4636-B930-088FB5EC43D2}" dt="2025-12-08T19:56:58.433" v="183" actId="20577"/>
          <ac:spMkLst>
            <pc:docMk/>
            <pc:sldMk cId="2092941378" sldId="258"/>
            <ac:spMk id="5" creationId="{A61DF25A-3146-4C7F-A28B-7572E38357FB}"/>
          </ac:spMkLst>
        </pc:spChg>
        <pc:spChg chg="mod">
          <ac:chgData name="McCrory, Cait" userId="f33031c6-a271-46e3-880f-4d7dabf52060" providerId="ADAL" clId="{1866B9C3-4B55-4636-B930-088FB5EC43D2}" dt="2025-12-08T21:05:20.079" v="802" actId="21"/>
          <ac:spMkLst>
            <pc:docMk/>
            <pc:sldMk cId="2092941378" sldId="258"/>
            <ac:spMk id="7" creationId="{24A28472-3B8A-4781-BE7C-C9296D8472C7}"/>
          </ac:spMkLst>
        </pc:spChg>
      </pc:sldChg>
      <pc:sldChg chg="modSp add del mod">
        <pc:chgData name="McCrory, Cait" userId="f33031c6-a271-46e3-880f-4d7dabf52060" providerId="ADAL" clId="{1866B9C3-4B55-4636-B930-088FB5EC43D2}" dt="2025-12-08T21:05:48.335" v="812" actId="2696"/>
        <pc:sldMkLst>
          <pc:docMk/>
          <pc:sldMk cId="136631858" sldId="259"/>
        </pc:sldMkLst>
        <pc:spChg chg="mod">
          <ac:chgData name="McCrory, Cait" userId="f33031c6-a271-46e3-880f-4d7dabf52060" providerId="ADAL" clId="{1866B9C3-4B55-4636-B930-088FB5EC43D2}" dt="2025-12-08T19:58:16.287" v="224" actId="20577"/>
          <ac:spMkLst>
            <pc:docMk/>
            <pc:sldMk cId="136631858" sldId="259"/>
            <ac:spMk id="5" creationId="{A61DF25A-3146-4C7F-A28B-7572E38357FB}"/>
          </ac:spMkLst>
        </pc:spChg>
        <pc:spChg chg="mod">
          <ac:chgData name="McCrory, Cait" userId="f33031c6-a271-46e3-880f-4d7dabf52060" providerId="ADAL" clId="{1866B9C3-4B55-4636-B930-088FB5EC43D2}" dt="2025-12-08T21:05:37.774" v="808" actId="21"/>
          <ac:spMkLst>
            <pc:docMk/>
            <pc:sldMk cId="136631858" sldId="259"/>
            <ac:spMk id="7" creationId="{24A28472-3B8A-4781-BE7C-C9296D8472C7}"/>
          </ac:spMkLst>
        </pc:spChg>
      </pc:sldChg>
      <pc:sldChg chg="del">
        <pc:chgData name="McCrory, Cait" userId="f33031c6-a271-46e3-880f-4d7dabf52060" providerId="ADAL" clId="{1866B9C3-4B55-4636-B930-088FB5EC43D2}" dt="2025-12-08T19:53:26.610" v="0" actId="2696"/>
        <pc:sldMkLst>
          <pc:docMk/>
          <pc:sldMk cId="1310053354" sldId="259"/>
        </pc:sldMkLst>
      </pc:sldChg>
      <pc:sldChg chg="del">
        <pc:chgData name="McCrory, Cait" userId="f33031c6-a271-46e3-880f-4d7dabf52060" providerId="ADAL" clId="{1866B9C3-4B55-4636-B930-088FB5EC43D2}" dt="2025-12-08T19:53:26.610" v="0" actId="2696"/>
        <pc:sldMkLst>
          <pc:docMk/>
          <pc:sldMk cId="774190472" sldId="260"/>
        </pc:sldMkLst>
      </pc:sldChg>
      <pc:sldChg chg="addSp modSp new mod ord">
        <pc:chgData name="McCrory, Cait" userId="f33031c6-a271-46e3-880f-4d7dabf52060" providerId="ADAL" clId="{1866B9C3-4B55-4636-B930-088FB5EC43D2}" dt="2025-12-08T21:32:15.762" v="1336"/>
        <pc:sldMkLst>
          <pc:docMk/>
          <pc:sldMk cId="2452184666" sldId="260"/>
        </pc:sldMkLst>
        <pc:spChg chg="mod">
          <ac:chgData name="McCrory, Cait" userId="f33031c6-a271-46e3-880f-4d7dabf52060" providerId="ADAL" clId="{1866B9C3-4B55-4636-B930-088FB5EC43D2}" dt="2025-12-08T20:15:52.862" v="349" actId="20577"/>
          <ac:spMkLst>
            <pc:docMk/>
            <pc:sldMk cId="2452184666" sldId="260"/>
            <ac:spMk id="2" creationId="{D961B54B-EA1D-4CE3-97BE-7F2811C075A7}"/>
          </ac:spMkLst>
        </pc:spChg>
        <pc:spChg chg="mod">
          <ac:chgData name="McCrory, Cait" userId="f33031c6-a271-46e3-880f-4d7dabf52060" providerId="ADAL" clId="{1866B9C3-4B55-4636-B930-088FB5EC43D2}" dt="2025-12-08T20:16:19.381" v="412" actId="20577"/>
          <ac:spMkLst>
            <pc:docMk/>
            <pc:sldMk cId="2452184666" sldId="260"/>
            <ac:spMk id="3" creationId="{71FB8F71-50D6-4675-8B8C-0A8CFDA7B955}"/>
          </ac:spMkLst>
        </pc:spChg>
        <pc:spChg chg="mod">
          <ac:chgData name="McCrory, Cait" userId="f33031c6-a271-46e3-880f-4d7dabf52060" providerId="ADAL" clId="{1866B9C3-4B55-4636-B930-088FB5EC43D2}" dt="2025-12-08T20:15:48.810" v="346" actId="14100"/>
          <ac:spMkLst>
            <pc:docMk/>
            <pc:sldMk cId="2452184666" sldId="260"/>
            <ac:spMk id="4" creationId="{7EA64699-C4B6-4900-99C6-D825B636575C}"/>
          </ac:spMkLst>
        </pc:spChg>
        <pc:spChg chg="add mod">
          <ac:chgData name="McCrory, Cait" userId="f33031c6-a271-46e3-880f-4d7dabf52060" providerId="ADAL" clId="{1866B9C3-4B55-4636-B930-088FB5EC43D2}" dt="2025-12-08T20:17:51.752" v="428" actId="1037"/>
          <ac:spMkLst>
            <pc:docMk/>
            <pc:sldMk cId="2452184666" sldId="260"/>
            <ac:spMk id="7" creationId="{59E42990-BCED-49EB-9AC9-E7A97219AF90}"/>
          </ac:spMkLst>
        </pc:spChg>
        <pc:spChg chg="add mod">
          <ac:chgData name="McCrory, Cait" userId="f33031c6-a271-46e3-880f-4d7dabf52060" providerId="ADAL" clId="{1866B9C3-4B55-4636-B930-088FB5EC43D2}" dt="2025-12-08T20:18:40.189" v="437" actId="1035"/>
          <ac:spMkLst>
            <pc:docMk/>
            <pc:sldMk cId="2452184666" sldId="260"/>
            <ac:spMk id="8" creationId="{C8E20207-51E2-40F4-BC24-E9ED46E4CAB8}"/>
          </ac:spMkLst>
        </pc:spChg>
        <pc:picChg chg="add mod">
          <ac:chgData name="McCrory, Cait" userId="f33031c6-a271-46e3-880f-4d7dabf52060" providerId="ADAL" clId="{1866B9C3-4B55-4636-B930-088FB5EC43D2}" dt="2025-12-08T20:15:23.186" v="331" actId="14100"/>
          <ac:picMkLst>
            <pc:docMk/>
            <pc:sldMk cId="2452184666" sldId="260"/>
            <ac:picMk id="6" creationId="{975C215B-AB71-46D0-B4DA-BA617CF41ACB}"/>
          </ac:picMkLst>
        </pc:picChg>
      </pc:sldChg>
      <pc:sldChg chg="addSp delSp modSp new mod">
        <pc:chgData name="McCrory, Cait" userId="f33031c6-a271-46e3-880f-4d7dabf52060" providerId="ADAL" clId="{1866B9C3-4B55-4636-B930-088FB5EC43D2}" dt="2025-12-08T21:43:34.395" v="1936" actId="113"/>
        <pc:sldMkLst>
          <pc:docMk/>
          <pc:sldMk cId="1522271145" sldId="261"/>
        </pc:sldMkLst>
        <pc:spChg chg="mod">
          <ac:chgData name="McCrory, Cait" userId="f33031c6-a271-46e3-880f-4d7dabf52060" providerId="ADAL" clId="{1866B9C3-4B55-4636-B930-088FB5EC43D2}" dt="2025-12-08T21:39:55.426" v="1758" actId="20577"/>
          <ac:spMkLst>
            <pc:docMk/>
            <pc:sldMk cId="1522271145" sldId="261"/>
            <ac:spMk id="2" creationId="{9748DEA3-1F2B-40D1-9521-A65BDA96C657}"/>
          </ac:spMkLst>
        </pc:spChg>
        <pc:spChg chg="mod">
          <ac:chgData name="McCrory, Cait" userId="f33031c6-a271-46e3-880f-4d7dabf52060" providerId="ADAL" clId="{1866B9C3-4B55-4636-B930-088FB5EC43D2}" dt="2025-12-08T21:39:25.884" v="1750" actId="20577"/>
          <ac:spMkLst>
            <pc:docMk/>
            <pc:sldMk cId="1522271145" sldId="261"/>
            <ac:spMk id="3" creationId="{62270D79-85E7-4830-967D-9F736AE86E61}"/>
          </ac:spMkLst>
        </pc:spChg>
        <pc:spChg chg="del mod">
          <ac:chgData name="McCrory, Cait" userId="f33031c6-a271-46e3-880f-4d7dabf52060" providerId="ADAL" clId="{1866B9C3-4B55-4636-B930-088FB5EC43D2}" dt="2025-12-08T21:38:07.931" v="1633" actId="478"/>
          <ac:spMkLst>
            <pc:docMk/>
            <pc:sldMk cId="1522271145" sldId="261"/>
            <ac:spMk id="4" creationId="{87D0023B-A435-444D-9661-D8186F828664}"/>
          </ac:spMkLst>
        </pc:spChg>
        <pc:spChg chg="add mod">
          <ac:chgData name="McCrory, Cait" userId="f33031c6-a271-46e3-880f-4d7dabf52060" providerId="ADAL" clId="{1866B9C3-4B55-4636-B930-088FB5EC43D2}" dt="2025-12-08T21:39:00.405" v="1717" actId="14100"/>
          <ac:spMkLst>
            <pc:docMk/>
            <pc:sldMk cId="1522271145" sldId="261"/>
            <ac:spMk id="5" creationId="{B8B705B5-8190-46B5-A8E4-8B653B6DAB6D}"/>
          </ac:spMkLst>
        </pc:spChg>
        <pc:spChg chg="add mod">
          <ac:chgData name="McCrory, Cait" userId="f33031c6-a271-46e3-880f-4d7dabf52060" providerId="ADAL" clId="{1866B9C3-4B55-4636-B930-088FB5EC43D2}" dt="2025-12-08T21:43:21.213" v="1935" actId="1076"/>
          <ac:spMkLst>
            <pc:docMk/>
            <pc:sldMk cId="1522271145" sldId="261"/>
            <ac:spMk id="7" creationId="{D9AFF8E1-D4FD-4686-A257-584F0DE69C44}"/>
          </ac:spMkLst>
        </pc:spChg>
        <pc:spChg chg="add mod">
          <ac:chgData name="McCrory, Cait" userId="f33031c6-a271-46e3-880f-4d7dabf52060" providerId="ADAL" clId="{1866B9C3-4B55-4636-B930-088FB5EC43D2}" dt="2025-12-08T21:42:04.517" v="1769" actId="1036"/>
          <ac:spMkLst>
            <pc:docMk/>
            <pc:sldMk cId="1522271145" sldId="261"/>
            <ac:spMk id="8" creationId="{4F7E8BCE-7B91-4E84-ADDA-A55A736EC791}"/>
          </ac:spMkLst>
        </pc:spChg>
        <pc:graphicFrameChg chg="add mod modGraphic">
          <ac:chgData name="McCrory, Cait" userId="f33031c6-a271-46e3-880f-4d7dabf52060" providerId="ADAL" clId="{1866B9C3-4B55-4636-B930-088FB5EC43D2}" dt="2025-12-08T21:43:34.395" v="1936" actId="113"/>
          <ac:graphicFrameMkLst>
            <pc:docMk/>
            <pc:sldMk cId="1522271145" sldId="261"/>
            <ac:graphicFrameMk id="6" creationId="{0EDEAA96-7ECC-4AF9-BCCF-E3B7D5DE63FC}"/>
          </ac:graphicFrameMkLst>
        </pc:graphicFrameChg>
      </pc:sldChg>
      <pc:sldChg chg="del">
        <pc:chgData name="McCrory, Cait" userId="f33031c6-a271-46e3-880f-4d7dabf52060" providerId="ADAL" clId="{1866B9C3-4B55-4636-B930-088FB5EC43D2}" dt="2025-12-08T19:53:26.610" v="0" actId="2696"/>
        <pc:sldMkLst>
          <pc:docMk/>
          <pc:sldMk cId="3069130218" sldId="261"/>
        </pc:sldMkLst>
      </pc:sldChg>
      <pc:sldChg chg="addSp delSp modSp add del mod">
        <pc:chgData name="McCrory, Cait" userId="f33031c6-a271-46e3-880f-4d7dabf52060" providerId="ADAL" clId="{1866B9C3-4B55-4636-B930-088FB5EC43D2}" dt="2025-12-08T21:38:14.280" v="1634" actId="2696"/>
        <pc:sldMkLst>
          <pc:docMk/>
          <pc:sldMk cId="580773256" sldId="262"/>
        </pc:sldMkLst>
        <pc:spChg chg="mod">
          <ac:chgData name="McCrory, Cait" userId="f33031c6-a271-46e3-880f-4d7dabf52060" providerId="ADAL" clId="{1866B9C3-4B55-4636-B930-088FB5EC43D2}" dt="2025-12-08T20:36:33.357" v="583" actId="20577"/>
          <ac:spMkLst>
            <pc:docMk/>
            <pc:sldMk cId="580773256" sldId="262"/>
            <ac:spMk id="3" creationId="{62270D79-85E7-4830-967D-9F736AE86E61}"/>
          </ac:spMkLst>
        </pc:spChg>
        <pc:spChg chg="mod">
          <ac:chgData name="McCrory, Cait" userId="f33031c6-a271-46e3-880f-4d7dabf52060" providerId="ADAL" clId="{1866B9C3-4B55-4636-B930-088FB5EC43D2}" dt="2025-12-08T20:43:34.021" v="609" actId="20577"/>
          <ac:spMkLst>
            <pc:docMk/>
            <pc:sldMk cId="580773256" sldId="262"/>
            <ac:spMk id="4" creationId="{87D0023B-A435-444D-9661-D8186F828664}"/>
          </ac:spMkLst>
        </pc:spChg>
        <pc:spChg chg="add mod">
          <ac:chgData name="McCrory, Cait" userId="f33031c6-a271-46e3-880f-4d7dabf52060" providerId="ADAL" clId="{1866B9C3-4B55-4636-B930-088FB5EC43D2}" dt="2025-12-08T20:45:51.319" v="689"/>
          <ac:spMkLst>
            <pc:docMk/>
            <pc:sldMk cId="580773256" sldId="262"/>
            <ac:spMk id="5" creationId="{F3D71462-7C6D-4E66-A0D7-2412CB1CC688}"/>
          </ac:spMkLst>
        </pc:spChg>
        <pc:graphicFrameChg chg="add del mod">
          <ac:chgData name="McCrory, Cait" userId="f33031c6-a271-46e3-880f-4d7dabf52060" providerId="ADAL" clId="{1866B9C3-4B55-4636-B930-088FB5EC43D2}" dt="2025-12-08T21:34:24.908" v="1365" actId="478"/>
          <ac:graphicFrameMkLst>
            <pc:docMk/>
            <pc:sldMk cId="580773256" sldId="262"/>
            <ac:graphicFrameMk id="6" creationId="{816A415E-B3BA-4DD7-808D-8A58EC4E73D0}"/>
          </ac:graphicFrameMkLst>
        </pc:graphicFrameChg>
      </pc:sldChg>
      <pc:sldChg chg="addSp modSp add del mod">
        <pc:chgData name="McCrory, Cait" userId="f33031c6-a271-46e3-880f-4d7dabf52060" providerId="ADAL" clId="{1866B9C3-4B55-4636-B930-088FB5EC43D2}" dt="2025-12-08T21:01:42.435" v="691" actId="2696"/>
        <pc:sldMkLst>
          <pc:docMk/>
          <pc:sldMk cId="2386783942" sldId="263"/>
        </pc:sldMkLst>
        <pc:spChg chg="mod">
          <ac:chgData name="McCrory, Cait" userId="f33031c6-a271-46e3-880f-4d7dabf52060" providerId="ADAL" clId="{1866B9C3-4B55-4636-B930-088FB5EC43D2}" dt="2025-12-08T20:43:45.791" v="614" actId="20577"/>
          <ac:spMkLst>
            <pc:docMk/>
            <pc:sldMk cId="2386783942" sldId="263"/>
            <ac:spMk id="3" creationId="{62270D79-85E7-4830-967D-9F736AE86E61}"/>
          </ac:spMkLst>
        </pc:spChg>
        <pc:spChg chg="mod">
          <ac:chgData name="McCrory, Cait" userId="f33031c6-a271-46e3-880f-4d7dabf52060" providerId="ADAL" clId="{1866B9C3-4B55-4636-B930-088FB5EC43D2}" dt="2025-12-08T20:45:24.470" v="645" actId="20577"/>
          <ac:spMkLst>
            <pc:docMk/>
            <pc:sldMk cId="2386783942" sldId="263"/>
            <ac:spMk id="4" creationId="{87D0023B-A435-444D-9661-D8186F828664}"/>
          </ac:spMkLst>
        </pc:spChg>
        <pc:spChg chg="add mod">
          <ac:chgData name="McCrory, Cait" userId="f33031c6-a271-46e3-880f-4d7dabf52060" providerId="ADAL" clId="{1866B9C3-4B55-4636-B930-088FB5EC43D2}" dt="2025-12-08T20:45:52.097" v="690"/>
          <ac:spMkLst>
            <pc:docMk/>
            <pc:sldMk cId="2386783942" sldId="263"/>
            <ac:spMk id="5" creationId="{6FEF2A35-9022-44D9-A28C-8C3D13295E33}"/>
          </ac:spMkLst>
        </pc:spChg>
      </pc:sldChg>
    </pc:docChg>
  </pc:docChgLst>
  <pc:docChgLst>
    <pc:chgData name="McCrory, Cait" userId="f33031c6-a271-46e3-880f-4d7dabf52060" providerId="ADAL" clId="{89C173AA-F0E3-423C-811A-FCB13FA2E649}"/>
    <pc:docChg chg="modSld">
      <pc:chgData name="McCrory, Cait" userId="f33031c6-a271-46e3-880f-4d7dabf52060" providerId="ADAL" clId="{89C173AA-F0E3-423C-811A-FCB13FA2E649}" dt="2025-12-04T18:13:26.818" v="52" actId="1038"/>
      <pc:docMkLst>
        <pc:docMk/>
      </pc:docMkLst>
      <pc:sldChg chg="addSp delSp modSp mod">
        <pc:chgData name="McCrory, Cait" userId="f33031c6-a271-46e3-880f-4d7dabf52060" providerId="ADAL" clId="{89C173AA-F0E3-423C-811A-FCB13FA2E649}" dt="2025-12-04T18:13:26.818" v="52" actId="1038"/>
        <pc:sldMkLst>
          <pc:docMk/>
          <pc:sldMk cId="1310053354" sldId="259"/>
        </pc:sldMkLst>
        <pc:picChg chg="add mod">
          <ac:chgData name="McCrory, Cait" userId="f33031c6-a271-46e3-880f-4d7dabf52060" providerId="ADAL" clId="{89C173AA-F0E3-423C-811A-FCB13FA2E649}" dt="2025-12-04T18:13:26.818" v="52" actId="1038"/>
          <ac:picMkLst>
            <pc:docMk/>
            <pc:sldMk cId="1310053354" sldId="259"/>
            <ac:picMk id="5" creationId="{7B83FF16-689A-40E2-9995-2EFDFD7896BB}"/>
          </ac:picMkLst>
        </pc:picChg>
        <pc:picChg chg="del">
          <ac:chgData name="McCrory, Cait" userId="f33031c6-a271-46e3-880f-4d7dabf52060" providerId="ADAL" clId="{89C173AA-F0E3-423C-811A-FCB13FA2E649}" dt="2025-12-04T18:13:07.506" v="0" actId="478"/>
          <ac:picMkLst>
            <pc:docMk/>
            <pc:sldMk cId="1310053354" sldId="259"/>
            <ac:picMk id="1026" creationId="{E40765CF-C93B-4E4D-8CD1-A9EB74C21610}"/>
          </ac:picMkLst>
        </pc:picChg>
      </pc:sldChg>
    </pc:docChg>
  </pc:docChgLst>
  <pc:docChgLst>
    <pc:chgData name="McCrory, Cait" userId="f33031c6-a271-46e3-880f-4d7dabf52060" providerId="ADAL" clId="{A3AB5E20-6B86-4D3C-8FAE-D2286C308EF6}"/>
    <pc:docChg chg="undo custSel addSld delSld modSld sldOrd">
      <pc:chgData name="McCrory, Cait" userId="f33031c6-a271-46e3-880f-4d7dabf52060" providerId="ADAL" clId="{A3AB5E20-6B86-4D3C-8FAE-D2286C308EF6}" dt="2026-07-30T18:00:54.248" v="7411" actId="2696"/>
      <pc:docMkLst>
        <pc:docMk/>
      </pc:docMkLst>
      <pc:sldChg chg="modSp mod">
        <pc:chgData name="McCrory, Cait" userId="f33031c6-a271-46e3-880f-4d7dabf52060" providerId="ADAL" clId="{A3AB5E20-6B86-4D3C-8FAE-D2286C308EF6}" dt="2026-07-22T21:01:29.218" v="5266" actId="1035"/>
        <pc:sldMkLst>
          <pc:docMk/>
          <pc:sldMk cId="1403431512" sldId="256"/>
        </pc:sldMkLst>
        <pc:spChg chg="mod">
          <ac:chgData name="McCrory, Cait" userId="f33031c6-a271-46e3-880f-4d7dabf52060" providerId="ADAL" clId="{A3AB5E20-6B86-4D3C-8FAE-D2286C308EF6}" dt="2026-07-22T21:01:29.218" v="5266" actId="1035"/>
          <ac:spMkLst>
            <pc:docMk/>
            <pc:sldMk cId="1403431512" sldId="256"/>
            <ac:spMk id="2" creationId="{517C2397-F3A2-1E4D-AD27-015F82DDE08A}"/>
          </ac:spMkLst>
        </pc:spChg>
        <pc:spChg chg="mod">
          <ac:chgData name="McCrory, Cait" userId="f33031c6-a271-46e3-880f-4d7dabf52060" providerId="ADAL" clId="{A3AB5E20-6B86-4D3C-8FAE-D2286C308EF6}" dt="2026-07-22T21:01:23.774" v="5247" actId="1036"/>
          <ac:spMkLst>
            <pc:docMk/>
            <pc:sldMk cId="1403431512" sldId="256"/>
            <ac:spMk id="3" creationId="{B09AACBF-E417-1642-8297-928F55436A99}"/>
          </ac:spMkLst>
        </pc:spChg>
      </pc:sldChg>
      <pc:sldChg chg="del">
        <pc:chgData name="McCrory, Cait" userId="f33031c6-a271-46e3-880f-4d7dabf52060" providerId="ADAL" clId="{A3AB5E20-6B86-4D3C-8FAE-D2286C308EF6}" dt="2026-07-20T17:40:13.117" v="6" actId="2696"/>
        <pc:sldMkLst>
          <pc:docMk/>
          <pc:sldMk cId="19726977" sldId="257"/>
        </pc:sldMkLst>
      </pc:sldChg>
      <pc:sldChg chg="del">
        <pc:chgData name="McCrory, Cait" userId="f33031c6-a271-46e3-880f-4d7dabf52060" providerId="ADAL" clId="{A3AB5E20-6B86-4D3C-8FAE-D2286C308EF6}" dt="2026-07-20T17:40:17.490" v="8" actId="2696"/>
        <pc:sldMkLst>
          <pc:docMk/>
          <pc:sldMk cId="2452184666" sldId="260"/>
        </pc:sldMkLst>
      </pc:sldChg>
      <pc:sldChg chg="del">
        <pc:chgData name="McCrory, Cait" userId="f33031c6-a271-46e3-880f-4d7dabf52060" providerId="ADAL" clId="{A3AB5E20-6B86-4D3C-8FAE-D2286C308EF6}" dt="2026-07-20T17:40:15.086" v="7" actId="2696"/>
        <pc:sldMkLst>
          <pc:docMk/>
          <pc:sldMk cId="1522271145" sldId="261"/>
        </pc:sldMkLst>
      </pc:sldChg>
      <pc:sldChg chg="addSp delSp modSp new mod ord">
        <pc:chgData name="McCrory, Cait" userId="f33031c6-a271-46e3-880f-4d7dabf52060" providerId="ADAL" clId="{A3AB5E20-6B86-4D3C-8FAE-D2286C308EF6}" dt="2026-07-22T14:10:26.011" v="792" actId="1038"/>
        <pc:sldMkLst>
          <pc:docMk/>
          <pc:sldMk cId="3384142428" sldId="262"/>
        </pc:sldMkLst>
        <pc:spChg chg="del mod">
          <ac:chgData name="McCrory, Cait" userId="f33031c6-a271-46e3-880f-4d7dabf52060" providerId="ADAL" clId="{A3AB5E20-6B86-4D3C-8FAE-D2286C308EF6}" dt="2026-07-20T17:56:57.017" v="244" actId="478"/>
          <ac:spMkLst>
            <pc:docMk/>
            <pc:sldMk cId="3384142428" sldId="262"/>
            <ac:spMk id="2" creationId="{59BF9EE5-A511-4326-8236-5D14437F6686}"/>
          </ac:spMkLst>
        </pc:spChg>
        <pc:spChg chg="add mod">
          <ac:chgData name="McCrory, Cait" userId="f33031c6-a271-46e3-880f-4d7dabf52060" providerId="ADAL" clId="{A3AB5E20-6B86-4D3C-8FAE-D2286C308EF6}" dt="2026-07-22T14:09:37.023" v="779" actId="1582"/>
          <ac:spMkLst>
            <pc:docMk/>
            <pc:sldMk cId="3384142428" sldId="262"/>
            <ac:spMk id="2" creationId="{AAD0D126-8C45-4762-B0B3-993F471AB4BC}"/>
          </ac:spMkLst>
        </pc:spChg>
        <pc:spChg chg="mod">
          <ac:chgData name="McCrory, Cait" userId="f33031c6-a271-46e3-880f-4d7dabf52060" providerId="ADAL" clId="{A3AB5E20-6B86-4D3C-8FAE-D2286C308EF6}" dt="2026-07-20T17:57:09.153" v="248" actId="1076"/>
          <ac:spMkLst>
            <pc:docMk/>
            <pc:sldMk cId="3384142428" sldId="262"/>
            <ac:spMk id="3" creationId="{D9CF96AE-A490-4B59-BA5C-68923CEB1BA7}"/>
          </ac:spMkLst>
        </pc:spChg>
        <pc:spChg chg="del">
          <ac:chgData name="McCrory, Cait" userId="f33031c6-a271-46e3-880f-4d7dabf52060" providerId="ADAL" clId="{A3AB5E20-6B86-4D3C-8FAE-D2286C308EF6}" dt="2026-07-20T17:56:06.164" v="158" actId="478"/>
          <ac:spMkLst>
            <pc:docMk/>
            <pc:sldMk cId="3384142428" sldId="262"/>
            <ac:spMk id="4" creationId="{614D3E07-5344-4A8B-8570-54D73A742761}"/>
          </ac:spMkLst>
        </pc:spChg>
        <pc:spChg chg="add mod">
          <ac:chgData name="McCrory, Cait" userId="f33031c6-a271-46e3-880f-4d7dabf52060" providerId="ADAL" clId="{A3AB5E20-6B86-4D3C-8FAE-D2286C308EF6}" dt="2026-07-22T14:10:26.011" v="792" actId="1038"/>
          <ac:spMkLst>
            <pc:docMk/>
            <pc:sldMk cId="3384142428" sldId="262"/>
            <ac:spMk id="5" creationId="{49AA26B7-EFB5-4327-9275-22E0639357EC}"/>
          </ac:spMkLst>
        </pc:spChg>
        <pc:picChg chg="add mod">
          <ac:chgData name="McCrory, Cait" userId="f33031c6-a271-46e3-880f-4d7dabf52060" providerId="ADAL" clId="{A3AB5E20-6B86-4D3C-8FAE-D2286C308EF6}" dt="2026-07-20T17:52:48.762" v="151" actId="14100"/>
          <ac:picMkLst>
            <pc:docMk/>
            <pc:sldMk cId="3384142428" sldId="262"/>
            <ac:picMk id="6" creationId="{AD93F35B-8F48-4005-AF3E-262EC228B091}"/>
          </ac:picMkLst>
        </pc:picChg>
      </pc:sldChg>
      <pc:sldChg chg="modSp new del mod">
        <pc:chgData name="McCrory, Cait" userId="f33031c6-a271-46e3-880f-4d7dabf52060" providerId="ADAL" clId="{A3AB5E20-6B86-4D3C-8FAE-D2286C308EF6}" dt="2026-07-20T18:02:57.412" v="257" actId="2696"/>
        <pc:sldMkLst>
          <pc:docMk/>
          <pc:sldMk cId="3095228341" sldId="263"/>
        </pc:sldMkLst>
        <pc:spChg chg="mod">
          <ac:chgData name="McCrory, Cait" userId="f33031c6-a271-46e3-880f-4d7dabf52060" providerId="ADAL" clId="{A3AB5E20-6B86-4D3C-8FAE-D2286C308EF6}" dt="2026-07-20T18:01:40.210" v="256" actId="20577"/>
          <ac:spMkLst>
            <pc:docMk/>
            <pc:sldMk cId="3095228341" sldId="263"/>
            <ac:spMk id="2" creationId="{E674C8CC-6CD8-4789-8C73-B774A81C93F4}"/>
          </ac:spMkLst>
        </pc:spChg>
      </pc:sldChg>
      <pc:sldChg chg="addSp delSp modSp del mod ord modShow">
        <pc:chgData name="McCrory, Cait" userId="f33031c6-a271-46e3-880f-4d7dabf52060" providerId="ADAL" clId="{A3AB5E20-6B86-4D3C-8FAE-D2286C308EF6}" dt="2026-07-22T19:41:52.094" v="2350" actId="2696"/>
        <pc:sldMkLst>
          <pc:docMk/>
          <pc:sldMk cId="459769705" sldId="268"/>
        </pc:sldMkLst>
        <pc:spChg chg="add del mod">
          <ac:chgData name="McCrory, Cait" userId="f33031c6-a271-46e3-880f-4d7dabf52060" providerId="ADAL" clId="{A3AB5E20-6B86-4D3C-8FAE-D2286C308EF6}" dt="2026-07-22T19:31:36.395" v="1952" actId="478"/>
          <ac:spMkLst>
            <pc:docMk/>
            <pc:sldMk cId="459769705" sldId="268"/>
            <ac:spMk id="2" creationId="{170F347A-DE5A-4EA3-A19E-93CC74F57219}"/>
          </ac:spMkLst>
        </pc:spChg>
        <pc:spChg chg="mod">
          <ac:chgData name="McCrory, Cait" userId="f33031c6-a271-46e3-880f-4d7dabf52060" providerId="ADAL" clId="{A3AB5E20-6B86-4D3C-8FAE-D2286C308EF6}" dt="2026-07-20T18:23:29.442" v="335" actId="20577"/>
          <ac:spMkLst>
            <pc:docMk/>
            <pc:sldMk cId="459769705" sldId="268"/>
            <ac:spMk id="4" creationId="{A638178C-5842-4B5D-B55B-DEDA1E8DEFD7}"/>
          </ac:spMkLst>
        </pc:spChg>
        <pc:spChg chg="mod">
          <ac:chgData name="McCrory, Cait" userId="f33031c6-a271-46e3-880f-4d7dabf52060" providerId="ADAL" clId="{A3AB5E20-6B86-4D3C-8FAE-D2286C308EF6}" dt="2026-07-20T18:04:34.040" v="273" actId="14100"/>
          <ac:spMkLst>
            <pc:docMk/>
            <pc:sldMk cId="459769705" sldId="268"/>
            <ac:spMk id="7" creationId="{3AF0A0D5-B6C5-4E35-AEF1-158E574FC315}"/>
          </ac:spMkLst>
        </pc:spChg>
        <pc:spChg chg="mod">
          <ac:chgData name="McCrory, Cait" userId="f33031c6-a271-46e3-880f-4d7dabf52060" providerId="ADAL" clId="{A3AB5E20-6B86-4D3C-8FAE-D2286C308EF6}" dt="2026-07-20T18:04:26.052" v="271" actId="14100"/>
          <ac:spMkLst>
            <pc:docMk/>
            <pc:sldMk cId="459769705" sldId="268"/>
            <ac:spMk id="12" creationId="{B3D00B96-1877-4863-B941-DFE8F83FF20A}"/>
          </ac:spMkLst>
        </pc:spChg>
        <pc:picChg chg="mod">
          <ac:chgData name="McCrory, Cait" userId="f33031c6-a271-46e3-880f-4d7dabf52060" providerId="ADAL" clId="{A3AB5E20-6B86-4D3C-8FAE-D2286C308EF6}" dt="2026-07-20T18:04:28.087" v="272" actId="14100"/>
          <ac:picMkLst>
            <pc:docMk/>
            <pc:sldMk cId="459769705" sldId="268"/>
            <ac:picMk id="3" creationId="{EEDB3708-0DFE-467B-9CE7-DB07B58BDC70}"/>
          </ac:picMkLst>
        </pc:picChg>
        <pc:picChg chg="mod">
          <ac:chgData name="McCrory, Cait" userId="f33031c6-a271-46e3-880f-4d7dabf52060" providerId="ADAL" clId="{A3AB5E20-6B86-4D3C-8FAE-D2286C308EF6}" dt="2026-07-20T18:03:59.816" v="266" actId="14100"/>
          <ac:picMkLst>
            <pc:docMk/>
            <pc:sldMk cId="459769705" sldId="268"/>
            <ac:picMk id="9" creationId="{E3BD9A57-8868-41D0-A2C4-726CAFB95E4D}"/>
          </ac:picMkLst>
        </pc:picChg>
        <pc:picChg chg="mod">
          <ac:chgData name="McCrory, Cait" userId="f33031c6-a271-46e3-880f-4d7dabf52060" providerId="ADAL" clId="{A3AB5E20-6B86-4D3C-8FAE-D2286C308EF6}" dt="2026-07-20T18:04:12.979" v="269" actId="14100"/>
          <ac:picMkLst>
            <pc:docMk/>
            <pc:sldMk cId="459769705" sldId="268"/>
            <ac:picMk id="11" creationId="{B618638E-4787-466E-8F2F-E5DA3D9A06F2}"/>
          </ac:picMkLst>
        </pc:picChg>
      </pc:sldChg>
      <pc:sldChg chg="addSp delSp modSp new mod ord chgLayout">
        <pc:chgData name="McCrory, Cait" userId="f33031c6-a271-46e3-880f-4d7dabf52060" providerId="ADAL" clId="{A3AB5E20-6B86-4D3C-8FAE-D2286C308EF6}" dt="2026-07-22T19:43:00.743" v="2405" actId="14100"/>
        <pc:sldMkLst>
          <pc:docMk/>
          <pc:sldMk cId="3845546235" sldId="269"/>
        </pc:sldMkLst>
        <pc:spChg chg="mod ord">
          <ac:chgData name="McCrory, Cait" userId="f33031c6-a271-46e3-880f-4d7dabf52060" providerId="ADAL" clId="{A3AB5E20-6B86-4D3C-8FAE-D2286C308EF6}" dt="2026-07-20T18:24:20.744" v="339" actId="700"/>
          <ac:spMkLst>
            <pc:docMk/>
            <pc:sldMk cId="3845546235" sldId="269"/>
            <ac:spMk id="2" creationId="{D979A394-DCB7-4320-BD38-9EA15500FD8C}"/>
          </ac:spMkLst>
        </pc:spChg>
        <pc:spChg chg="mod ord">
          <ac:chgData name="McCrory, Cait" userId="f33031c6-a271-46e3-880f-4d7dabf52060" providerId="ADAL" clId="{A3AB5E20-6B86-4D3C-8FAE-D2286C308EF6}" dt="2026-07-20T18:24:20.744" v="339" actId="700"/>
          <ac:spMkLst>
            <pc:docMk/>
            <pc:sldMk cId="3845546235" sldId="269"/>
            <ac:spMk id="3" creationId="{9A52E7C4-006E-44F6-A27B-666236F0098A}"/>
          </ac:spMkLst>
        </pc:spChg>
        <pc:spChg chg="del">
          <ac:chgData name="McCrory, Cait" userId="f33031c6-a271-46e3-880f-4d7dabf52060" providerId="ADAL" clId="{A3AB5E20-6B86-4D3C-8FAE-D2286C308EF6}" dt="2026-07-20T18:20:40.314" v="275"/>
          <ac:spMkLst>
            <pc:docMk/>
            <pc:sldMk cId="3845546235" sldId="269"/>
            <ac:spMk id="4" creationId="{D7D3D667-D961-4957-B11D-302E09ACDA25}"/>
          </ac:spMkLst>
        </pc:spChg>
        <pc:spChg chg="add mod ord">
          <ac:chgData name="McCrory, Cait" userId="f33031c6-a271-46e3-880f-4d7dabf52060" providerId="ADAL" clId="{A3AB5E20-6B86-4D3C-8FAE-D2286C308EF6}" dt="2026-07-22T19:42:46.906" v="2377" actId="1038"/>
          <ac:spMkLst>
            <pc:docMk/>
            <pc:sldMk cId="3845546235" sldId="269"/>
            <ac:spMk id="7" creationId="{0124DC4E-05D8-4B8C-9597-1E8B5510451C}"/>
          </ac:spMkLst>
        </pc:spChg>
        <pc:spChg chg="add mod">
          <ac:chgData name="McCrory, Cait" userId="f33031c6-a271-46e3-880f-4d7dabf52060" providerId="ADAL" clId="{A3AB5E20-6B86-4D3C-8FAE-D2286C308EF6}" dt="2026-07-20T18:31:54.128" v="582" actId="14100"/>
          <ac:spMkLst>
            <pc:docMk/>
            <pc:sldMk cId="3845546235" sldId="269"/>
            <ac:spMk id="8" creationId="{0CC947E6-2F0F-47DC-9538-18EC1763666F}"/>
          </ac:spMkLst>
        </pc:spChg>
        <pc:picChg chg="add mod ord modCrop">
          <ac:chgData name="McCrory, Cait" userId="f33031c6-a271-46e3-880f-4d7dabf52060" providerId="ADAL" clId="{A3AB5E20-6B86-4D3C-8FAE-D2286C308EF6}" dt="2026-07-22T19:43:00.743" v="2405" actId="14100"/>
          <ac:picMkLst>
            <pc:docMk/>
            <pc:sldMk cId="3845546235" sldId="269"/>
            <ac:picMk id="6" creationId="{A6BC468C-6329-4DC5-A47B-3CFF5FD2EE55}"/>
          </ac:picMkLst>
        </pc:picChg>
      </pc:sldChg>
      <pc:sldChg chg="addSp modSp new del mod">
        <pc:chgData name="McCrory, Cait" userId="f33031c6-a271-46e3-880f-4d7dabf52060" providerId="ADAL" clId="{A3AB5E20-6B86-4D3C-8FAE-D2286C308EF6}" dt="2026-07-20T18:31:07.132" v="472" actId="2696"/>
        <pc:sldMkLst>
          <pc:docMk/>
          <pc:sldMk cId="1504360862" sldId="270"/>
        </pc:sldMkLst>
        <pc:spChg chg="mod">
          <ac:chgData name="McCrory, Cait" userId="f33031c6-a271-46e3-880f-4d7dabf52060" providerId="ADAL" clId="{A3AB5E20-6B86-4D3C-8FAE-D2286C308EF6}" dt="2026-07-20T18:30:13.914" v="471" actId="20577"/>
          <ac:spMkLst>
            <pc:docMk/>
            <pc:sldMk cId="1504360862" sldId="270"/>
            <ac:spMk id="2" creationId="{7425E567-DAC7-43D7-B5E9-358AA9D74F6A}"/>
          </ac:spMkLst>
        </pc:spChg>
        <pc:spChg chg="mod">
          <ac:chgData name="McCrory, Cait" userId="f33031c6-a271-46e3-880f-4d7dabf52060" providerId="ADAL" clId="{A3AB5E20-6B86-4D3C-8FAE-D2286C308EF6}" dt="2026-07-20T18:24:38.188" v="341" actId="20577"/>
          <ac:spMkLst>
            <pc:docMk/>
            <pc:sldMk cId="1504360862" sldId="270"/>
            <ac:spMk id="4" creationId="{0ABF7CA8-D9E3-4225-A051-5B48127C1CE0}"/>
          </ac:spMkLst>
        </pc:spChg>
        <pc:picChg chg="add mod">
          <ac:chgData name="McCrory, Cait" userId="f33031c6-a271-46e3-880f-4d7dabf52060" providerId="ADAL" clId="{A3AB5E20-6B86-4D3C-8FAE-D2286C308EF6}" dt="2026-07-20T18:30:09.350" v="453" actId="1076"/>
          <ac:picMkLst>
            <pc:docMk/>
            <pc:sldMk cId="1504360862" sldId="270"/>
            <ac:picMk id="6" creationId="{BDFD8B56-971F-401A-9C24-D850E7EB8787}"/>
          </ac:picMkLst>
        </pc:picChg>
      </pc:sldChg>
      <pc:sldChg chg="addSp delSp modSp new del mod ord modShow">
        <pc:chgData name="McCrory, Cait" userId="f33031c6-a271-46e3-880f-4d7dabf52060" providerId="ADAL" clId="{A3AB5E20-6B86-4D3C-8FAE-D2286C308EF6}" dt="2026-07-22T19:41:55.391" v="2351" actId="2696"/>
        <pc:sldMkLst>
          <pc:docMk/>
          <pc:sldMk cId="3213836790" sldId="270"/>
        </pc:sldMkLst>
        <pc:spChg chg="mod">
          <ac:chgData name="McCrory, Cait" userId="f33031c6-a271-46e3-880f-4d7dabf52060" providerId="ADAL" clId="{A3AB5E20-6B86-4D3C-8FAE-D2286C308EF6}" dt="2026-07-20T18:34:39.251" v="664" actId="1076"/>
          <ac:spMkLst>
            <pc:docMk/>
            <pc:sldMk cId="3213836790" sldId="270"/>
            <ac:spMk id="2" creationId="{9E93F1A4-9368-44B1-B5AD-F871EEEE360E}"/>
          </ac:spMkLst>
        </pc:spChg>
        <pc:spChg chg="del">
          <ac:chgData name="McCrory, Cait" userId="f33031c6-a271-46e3-880f-4d7dabf52060" providerId="ADAL" clId="{A3AB5E20-6B86-4D3C-8FAE-D2286C308EF6}" dt="2026-07-20T18:34:36.008" v="663" actId="478"/>
          <ac:spMkLst>
            <pc:docMk/>
            <pc:sldMk cId="3213836790" sldId="270"/>
            <ac:spMk id="3" creationId="{EB6D9D92-F05A-4794-B095-F8E831792E95}"/>
          </ac:spMkLst>
        </pc:spChg>
        <pc:spChg chg="del mod">
          <ac:chgData name="McCrory, Cait" userId="f33031c6-a271-46e3-880f-4d7dabf52060" providerId="ADAL" clId="{A3AB5E20-6B86-4D3C-8FAE-D2286C308EF6}" dt="2026-07-20T18:34:41.080" v="665" actId="478"/>
          <ac:spMkLst>
            <pc:docMk/>
            <pc:sldMk cId="3213836790" sldId="270"/>
            <ac:spMk id="4" creationId="{2B200F14-42C6-41C7-8C72-1E0ECE3C9BDA}"/>
          </ac:spMkLst>
        </pc:spChg>
        <pc:spChg chg="add del mod">
          <ac:chgData name="McCrory, Cait" userId="f33031c6-a271-46e3-880f-4d7dabf52060" providerId="ADAL" clId="{A3AB5E20-6B86-4D3C-8FAE-D2286C308EF6}" dt="2026-07-20T18:34:44.122" v="666" actId="478"/>
          <ac:spMkLst>
            <pc:docMk/>
            <pc:sldMk cId="3213836790" sldId="270"/>
            <ac:spMk id="8" creationId="{BEAD3D9A-C785-436A-A63D-4C69A142514C}"/>
          </ac:spMkLst>
        </pc:spChg>
        <pc:picChg chg="add mod">
          <ac:chgData name="McCrory, Cait" userId="f33031c6-a271-46e3-880f-4d7dabf52060" providerId="ADAL" clId="{A3AB5E20-6B86-4D3C-8FAE-D2286C308EF6}" dt="2026-07-20T18:34:22.389" v="660" actId="14100"/>
          <ac:picMkLst>
            <pc:docMk/>
            <pc:sldMk cId="3213836790" sldId="270"/>
            <ac:picMk id="6" creationId="{E4F3C460-2F76-4EEE-B296-799891059813}"/>
          </ac:picMkLst>
        </pc:picChg>
      </pc:sldChg>
      <pc:sldChg chg="addSp delSp modSp new del mod modClrScheme chgLayout">
        <pc:chgData name="McCrory, Cait" userId="f33031c6-a271-46e3-880f-4d7dabf52060" providerId="ADAL" clId="{A3AB5E20-6B86-4D3C-8FAE-D2286C308EF6}" dt="2026-07-22T20:58:42.706" v="4953" actId="2696"/>
        <pc:sldMkLst>
          <pc:docMk/>
          <pc:sldMk cId="727072408" sldId="271"/>
        </pc:sldMkLst>
        <pc:spChg chg="del mod ord">
          <ac:chgData name="McCrory, Cait" userId="f33031c6-a271-46e3-880f-4d7dabf52060" providerId="ADAL" clId="{A3AB5E20-6B86-4D3C-8FAE-D2286C308EF6}" dt="2026-07-20T18:36:18.169" v="668" actId="700"/>
          <ac:spMkLst>
            <pc:docMk/>
            <pc:sldMk cId="727072408" sldId="271"/>
            <ac:spMk id="2" creationId="{AC95CCC2-EE39-4B5C-B4C4-ECBA2ADCF383}"/>
          </ac:spMkLst>
        </pc:spChg>
        <pc:spChg chg="del mod ord">
          <ac:chgData name="McCrory, Cait" userId="f33031c6-a271-46e3-880f-4d7dabf52060" providerId="ADAL" clId="{A3AB5E20-6B86-4D3C-8FAE-D2286C308EF6}" dt="2026-07-20T18:36:18.169" v="668" actId="700"/>
          <ac:spMkLst>
            <pc:docMk/>
            <pc:sldMk cId="727072408" sldId="271"/>
            <ac:spMk id="3" creationId="{EDADDBE4-9E73-4D85-8705-23303632227A}"/>
          </ac:spMkLst>
        </pc:spChg>
        <pc:spChg chg="del mod ord">
          <ac:chgData name="McCrory, Cait" userId="f33031c6-a271-46e3-880f-4d7dabf52060" providerId="ADAL" clId="{A3AB5E20-6B86-4D3C-8FAE-D2286C308EF6}" dt="2026-07-20T18:36:18.169" v="668" actId="700"/>
          <ac:spMkLst>
            <pc:docMk/>
            <pc:sldMk cId="727072408" sldId="271"/>
            <ac:spMk id="4" creationId="{2C22EBB2-2345-4A8D-AB11-C05921A77911}"/>
          </ac:spMkLst>
        </pc:spChg>
        <pc:spChg chg="add mod ord">
          <ac:chgData name="McCrory, Cait" userId="f33031c6-a271-46e3-880f-4d7dabf52060" providerId="ADAL" clId="{A3AB5E20-6B86-4D3C-8FAE-D2286C308EF6}" dt="2026-07-20T18:36:18.169" v="668" actId="700"/>
          <ac:spMkLst>
            <pc:docMk/>
            <pc:sldMk cId="727072408" sldId="271"/>
            <ac:spMk id="5" creationId="{C18CAD1F-5AE8-436D-AAF8-AF6C0432DA9B}"/>
          </ac:spMkLst>
        </pc:spChg>
        <pc:spChg chg="add mod ord">
          <ac:chgData name="McCrory, Cait" userId="f33031c6-a271-46e3-880f-4d7dabf52060" providerId="ADAL" clId="{A3AB5E20-6B86-4D3C-8FAE-D2286C308EF6}" dt="2026-07-20T18:36:18.169" v="668" actId="700"/>
          <ac:spMkLst>
            <pc:docMk/>
            <pc:sldMk cId="727072408" sldId="271"/>
            <ac:spMk id="6" creationId="{1812F13E-0935-4784-970F-0E1E83FC3581}"/>
          </ac:spMkLst>
        </pc:spChg>
        <pc:spChg chg="add mod ord">
          <ac:chgData name="McCrory, Cait" userId="f33031c6-a271-46e3-880f-4d7dabf52060" providerId="ADAL" clId="{A3AB5E20-6B86-4D3C-8FAE-D2286C308EF6}" dt="2026-07-20T18:36:18.169" v="668" actId="700"/>
          <ac:spMkLst>
            <pc:docMk/>
            <pc:sldMk cId="727072408" sldId="271"/>
            <ac:spMk id="7" creationId="{7D2413A8-5C27-4C9E-AE2A-FD612DC03692}"/>
          </ac:spMkLst>
        </pc:spChg>
        <pc:picChg chg="add mod">
          <ac:chgData name="McCrory, Cait" userId="f33031c6-a271-46e3-880f-4d7dabf52060" providerId="ADAL" clId="{A3AB5E20-6B86-4D3C-8FAE-D2286C308EF6}" dt="2026-07-20T18:36:29.738" v="670" actId="1076"/>
          <ac:picMkLst>
            <pc:docMk/>
            <pc:sldMk cId="727072408" sldId="271"/>
            <ac:picMk id="1026" creationId="{02563A76-1372-42BC-9652-E181144814B7}"/>
          </ac:picMkLst>
        </pc:picChg>
      </pc:sldChg>
      <pc:sldChg chg="addSp delSp modSp new del mod ord modClrScheme chgLayout">
        <pc:chgData name="McCrory, Cait" userId="f33031c6-a271-46e3-880f-4d7dabf52060" providerId="ADAL" clId="{A3AB5E20-6B86-4D3C-8FAE-D2286C308EF6}" dt="2026-07-22T17:39:12.060" v="1424" actId="2696"/>
        <pc:sldMkLst>
          <pc:docMk/>
          <pc:sldMk cId="2117501789" sldId="272"/>
        </pc:sldMkLst>
        <pc:spChg chg="del">
          <ac:chgData name="McCrory, Cait" userId="f33031c6-a271-46e3-880f-4d7dabf52060" providerId="ADAL" clId="{A3AB5E20-6B86-4D3C-8FAE-D2286C308EF6}" dt="2026-07-20T18:39:59.184" v="691" actId="700"/>
          <ac:spMkLst>
            <pc:docMk/>
            <pc:sldMk cId="2117501789" sldId="272"/>
            <ac:spMk id="2" creationId="{683DC816-7373-4C2C-8C81-B24795B4F557}"/>
          </ac:spMkLst>
        </pc:spChg>
        <pc:spChg chg="del">
          <ac:chgData name="McCrory, Cait" userId="f33031c6-a271-46e3-880f-4d7dabf52060" providerId="ADAL" clId="{A3AB5E20-6B86-4D3C-8FAE-D2286C308EF6}" dt="2026-07-20T18:39:59.184" v="691" actId="700"/>
          <ac:spMkLst>
            <pc:docMk/>
            <pc:sldMk cId="2117501789" sldId="272"/>
            <ac:spMk id="3" creationId="{06464867-E3E4-4C96-85AC-911CDDC86B36}"/>
          </ac:spMkLst>
        </pc:spChg>
        <pc:spChg chg="del">
          <ac:chgData name="McCrory, Cait" userId="f33031c6-a271-46e3-880f-4d7dabf52060" providerId="ADAL" clId="{A3AB5E20-6B86-4D3C-8FAE-D2286C308EF6}" dt="2026-07-20T18:39:59.184" v="691" actId="700"/>
          <ac:spMkLst>
            <pc:docMk/>
            <pc:sldMk cId="2117501789" sldId="272"/>
            <ac:spMk id="4" creationId="{20D69B42-4EF0-4A8A-B3C8-BEA5D518C243}"/>
          </ac:spMkLst>
        </pc:spChg>
        <pc:picChg chg="add mod modCrop">
          <ac:chgData name="McCrory, Cait" userId="f33031c6-a271-46e3-880f-4d7dabf52060" providerId="ADAL" clId="{A3AB5E20-6B86-4D3C-8FAE-D2286C308EF6}" dt="2026-07-20T18:39:55.461" v="690" actId="14100"/>
          <ac:picMkLst>
            <pc:docMk/>
            <pc:sldMk cId="2117501789" sldId="272"/>
            <ac:picMk id="6" creationId="{AE2BDB10-2271-4856-9D70-A966771B0A7B}"/>
          </ac:picMkLst>
        </pc:picChg>
      </pc:sldChg>
      <pc:sldChg chg="addSp delSp modSp add del mod ord modShow">
        <pc:chgData name="McCrory, Cait" userId="f33031c6-a271-46e3-880f-4d7dabf52060" providerId="ADAL" clId="{A3AB5E20-6B86-4D3C-8FAE-D2286C308EF6}" dt="2026-07-22T17:38:37.089" v="1423" actId="2696"/>
        <pc:sldMkLst>
          <pc:docMk/>
          <pc:sldMk cId="785100925" sldId="273"/>
        </pc:sldMkLst>
        <pc:picChg chg="add del">
          <ac:chgData name="McCrory, Cait" userId="f33031c6-a271-46e3-880f-4d7dabf52060" providerId="ADAL" clId="{A3AB5E20-6B86-4D3C-8FAE-D2286C308EF6}" dt="2026-07-20T18:41:12.819" v="697" actId="22"/>
          <ac:picMkLst>
            <pc:docMk/>
            <pc:sldMk cId="785100925" sldId="273"/>
            <ac:picMk id="3" creationId="{F0222BBB-BAA6-49F5-849A-56A31075D551}"/>
          </ac:picMkLst>
        </pc:picChg>
        <pc:picChg chg="add del mod modCrop">
          <ac:chgData name="McCrory, Cait" userId="f33031c6-a271-46e3-880f-4d7dabf52060" providerId="ADAL" clId="{A3AB5E20-6B86-4D3C-8FAE-D2286C308EF6}" dt="2026-07-20T18:53:15.518" v="735" actId="478"/>
          <ac:picMkLst>
            <pc:docMk/>
            <pc:sldMk cId="785100925" sldId="273"/>
            <ac:picMk id="5" creationId="{1FCD9AE9-8F38-4DFE-8584-12B837AFB8B6}"/>
          </ac:picMkLst>
        </pc:picChg>
        <pc:picChg chg="del">
          <ac:chgData name="McCrory, Cait" userId="f33031c6-a271-46e3-880f-4d7dabf52060" providerId="ADAL" clId="{A3AB5E20-6B86-4D3C-8FAE-D2286C308EF6}" dt="2026-07-20T18:41:11.028" v="695" actId="478"/>
          <ac:picMkLst>
            <pc:docMk/>
            <pc:sldMk cId="785100925" sldId="273"/>
            <ac:picMk id="6" creationId="{AE2BDB10-2271-4856-9D70-A966771B0A7B}"/>
          </ac:picMkLst>
        </pc:picChg>
        <pc:picChg chg="add del">
          <ac:chgData name="McCrory, Cait" userId="f33031c6-a271-46e3-880f-4d7dabf52060" providerId="ADAL" clId="{A3AB5E20-6B86-4D3C-8FAE-D2286C308EF6}" dt="2026-07-20T18:49:49.288" v="713" actId="22"/>
          <ac:picMkLst>
            <pc:docMk/>
            <pc:sldMk cId="785100925" sldId="273"/>
            <ac:picMk id="8" creationId="{8FE34A9E-C076-44CF-8DE3-2CD2EF598E1A}"/>
          </ac:picMkLst>
        </pc:picChg>
        <pc:picChg chg="add mod">
          <ac:chgData name="McCrory, Cait" userId="f33031c6-a271-46e3-880f-4d7dabf52060" providerId="ADAL" clId="{A3AB5E20-6B86-4D3C-8FAE-D2286C308EF6}" dt="2026-07-20T18:53:22.064" v="737" actId="14100"/>
          <ac:picMkLst>
            <pc:docMk/>
            <pc:sldMk cId="785100925" sldId="273"/>
            <ac:picMk id="10" creationId="{CFD202E7-BA09-4A99-AC38-F8F5FFF0D537}"/>
          </ac:picMkLst>
        </pc:picChg>
      </pc:sldChg>
      <pc:sldChg chg="addSp delSp add del mod">
        <pc:chgData name="McCrory, Cait" userId="f33031c6-a271-46e3-880f-4d7dabf52060" providerId="ADAL" clId="{A3AB5E20-6B86-4D3C-8FAE-D2286C308EF6}" dt="2026-07-20T19:08:54.742" v="766" actId="2696"/>
        <pc:sldMkLst>
          <pc:docMk/>
          <pc:sldMk cId="3774476423" sldId="274"/>
        </pc:sldMkLst>
        <pc:picChg chg="add del">
          <ac:chgData name="McCrory, Cait" userId="f33031c6-a271-46e3-880f-4d7dabf52060" providerId="ADAL" clId="{A3AB5E20-6B86-4D3C-8FAE-D2286C308EF6}" dt="2026-07-20T19:05:38.633" v="747" actId="478"/>
          <ac:picMkLst>
            <pc:docMk/>
            <pc:sldMk cId="3774476423" sldId="274"/>
            <ac:picMk id="3" creationId="{369FE96A-66F5-43AB-A97E-4561FEAF25E4}"/>
          </ac:picMkLst>
        </pc:picChg>
        <pc:picChg chg="del">
          <ac:chgData name="McCrory, Cait" userId="f33031c6-a271-46e3-880f-4d7dabf52060" providerId="ADAL" clId="{A3AB5E20-6B86-4D3C-8FAE-D2286C308EF6}" dt="2026-07-20T18:49:53.776" v="716" actId="478"/>
          <ac:picMkLst>
            <pc:docMk/>
            <pc:sldMk cId="3774476423" sldId="274"/>
            <ac:picMk id="5" creationId="{1FCD9AE9-8F38-4DFE-8584-12B837AFB8B6}"/>
          </ac:picMkLst>
        </pc:picChg>
      </pc:sldChg>
      <pc:sldChg chg="addSp delSp modSp new mod ord modClrScheme chgLayout modNotesTx">
        <pc:chgData name="McCrory, Cait" userId="f33031c6-a271-46e3-880f-4d7dabf52060" providerId="ADAL" clId="{A3AB5E20-6B86-4D3C-8FAE-D2286C308EF6}" dt="2026-07-28T14:57:02.991" v="5340" actId="1076"/>
        <pc:sldMkLst>
          <pc:docMk/>
          <pc:sldMk cId="3753506602" sldId="275"/>
        </pc:sldMkLst>
        <pc:spChg chg="add mod">
          <ac:chgData name="McCrory, Cait" userId="f33031c6-a271-46e3-880f-4d7dabf52060" providerId="ADAL" clId="{A3AB5E20-6B86-4D3C-8FAE-D2286C308EF6}" dt="2026-07-20T18:50:42.499" v="723" actId="700"/>
          <ac:spMkLst>
            <pc:docMk/>
            <pc:sldMk cId="3753506602" sldId="275"/>
            <ac:spMk id="2" creationId="{4C36CCA4-E538-40C5-A2D8-9133F5D546A6}"/>
          </ac:spMkLst>
        </pc:spChg>
        <pc:spChg chg="add mod">
          <ac:chgData name="McCrory, Cait" userId="f33031c6-a271-46e3-880f-4d7dabf52060" providerId="ADAL" clId="{A3AB5E20-6B86-4D3C-8FAE-D2286C308EF6}" dt="2026-07-20T18:50:42.499" v="723" actId="700"/>
          <ac:spMkLst>
            <pc:docMk/>
            <pc:sldMk cId="3753506602" sldId="275"/>
            <ac:spMk id="3" creationId="{210C629E-88A5-4A49-B325-3A5A6DB43DF5}"/>
          </ac:spMkLst>
        </pc:spChg>
        <pc:spChg chg="add mod">
          <ac:chgData name="McCrory, Cait" userId="f33031c6-a271-46e3-880f-4d7dabf52060" providerId="ADAL" clId="{A3AB5E20-6B86-4D3C-8FAE-D2286C308EF6}" dt="2026-07-28T14:57:02.991" v="5340" actId="1076"/>
          <ac:spMkLst>
            <pc:docMk/>
            <pc:sldMk cId="3753506602" sldId="275"/>
            <ac:spMk id="4" creationId="{548BB17A-5DAE-45F6-B0DB-944E50EEB8B7}"/>
          </ac:spMkLst>
        </pc:spChg>
        <pc:spChg chg="add mod">
          <ac:chgData name="McCrory, Cait" userId="f33031c6-a271-46e3-880f-4d7dabf52060" providerId="ADAL" clId="{A3AB5E20-6B86-4D3C-8FAE-D2286C308EF6}" dt="2026-07-22T20:21:02.603" v="3717" actId="1038"/>
          <ac:spMkLst>
            <pc:docMk/>
            <pc:sldMk cId="3753506602" sldId="275"/>
            <ac:spMk id="7" creationId="{29CB214D-BCFF-4C23-AB80-5CFDFBCB18C5}"/>
          </ac:spMkLst>
        </pc:spChg>
        <pc:spChg chg="add del mod">
          <ac:chgData name="McCrory, Cait" userId="f33031c6-a271-46e3-880f-4d7dabf52060" providerId="ADAL" clId="{A3AB5E20-6B86-4D3C-8FAE-D2286C308EF6}" dt="2026-07-28T14:56:33.879" v="5289"/>
          <ac:spMkLst>
            <pc:docMk/>
            <pc:sldMk cId="3753506602" sldId="275"/>
            <ac:spMk id="9" creationId="{0EB748D1-5901-4061-A1D3-5311A08718FE}"/>
          </ac:spMkLst>
        </pc:spChg>
        <pc:picChg chg="add mod modCrop">
          <ac:chgData name="McCrory, Cait" userId="f33031c6-a271-46e3-880f-4d7dabf52060" providerId="ADAL" clId="{A3AB5E20-6B86-4D3C-8FAE-D2286C308EF6}" dt="2026-07-20T19:06:38.687" v="758" actId="1076"/>
          <ac:picMkLst>
            <pc:docMk/>
            <pc:sldMk cId="3753506602" sldId="275"/>
            <ac:picMk id="6" creationId="{D499C6C3-2457-4B2C-813A-598755385E74}"/>
          </ac:picMkLst>
        </pc:picChg>
        <pc:picChg chg="add del mod">
          <ac:chgData name="McCrory, Cait" userId="f33031c6-a271-46e3-880f-4d7dabf52060" providerId="ADAL" clId="{A3AB5E20-6B86-4D3C-8FAE-D2286C308EF6}" dt="2026-07-28T14:56:36.488" v="5290" actId="478"/>
          <ac:picMkLst>
            <pc:docMk/>
            <pc:sldMk cId="3753506602" sldId="275"/>
            <ac:picMk id="8" creationId="{20C1F83A-0537-4649-850E-F1C18E65EA8A}"/>
          </ac:picMkLst>
        </pc:picChg>
      </pc:sldChg>
      <pc:sldChg chg="addSp delSp add del mod">
        <pc:chgData name="McCrory, Cait" userId="f33031c6-a271-46e3-880f-4d7dabf52060" providerId="ADAL" clId="{A3AB5E20-6B86-4D3C-8FAE-D2286C308EF6}" dt="2026-07-20T19:08:43.446" v="764" actId="2696"/>
        <pc:sldMkLst>
          <pc:docMk/>
          <pc:sldMk cId="1773273303" sldId="276"/>
        </pc:sldMkLst>
        <pc:picChg chg="del">
          <ac:chgData name="McCrory, Cait" userId="f33031c6-a271-46e3-880f-4d7dabf52060" providerId="ADAL" clId="{A3AB5E20-6B86-4D3C-8FAE-D2286C308EF6}" dt="2026-07-20T18:52:40.960" v="732" actId="478"/>
          <ac:picMkLst>
            <pc:docMk/>
            <pc:sldMk cId="1773273303" sldId="276"/>
            <ac:picMk id="6" creationId="{D499C6C3-2457-4B2C-813A-598755385E74}"/>
          </ac:picMkLst>
        </pc:picChg>
        <pc:picChg chg="add">
          <ac:chgData name="McCrory, Cait" userId="f33031c6-a271-46e3-880f-4d7dabf52060" providerId="ADAL" clId="{A3AB5E20-6B86-4D3C-8FAE-D2286C308EF6}" dt="2026-07-20T18:52:41.236" v="733" actId="22"/>
          <ac:picMkLst>
            <pc:docMk/>
            <pc:sldMk cId="1773273303" sldId="276"/>
            <ac:picMk id="7" creationId="{3FA562DF-44B5-4627-A808-81C3CC00A879}"/>
          </ac:picMkLst>
        </pc:picChg>
      </pc:sldChg>
      <pc:sldChg chg="add del mod modShow">
        <pc:chgData name="McCrory, Cait" userId="f33031c6-a271-46e3-880f-4d7dabf52060" providerId="ADAL" clId="{A3AB5E20-6B86-4D3C-8FAE-D2286C308EF6}" dt="2026-07-22T17:38:34.735" v="1422" actId="2696"/>
        <pc:sldMkLst>
          <pc:docMk/>
          <pc:sldMk cId="4148852321" sldId="277"/>
        </pc:sldMkLst>
      </pc:sldChg>
      <pc:sldChg chg="addSp delSp modSp add mod">
        <pc:chgData name="McCrory, Cait" userId="f33031c6-a271-46e3-880f-4d7dabf52060" providerId="ADAL" clId="{A3AB5E20-6B86-4D3C-8FAE-D2286C308EF6}" dt="2026-07-28T14:59:23.462" v="5505" actId="1076"/>
        <pc:sldMkLst>
          <pc:docMk/>
          <pc:sldMk cId="4201528827" sldId="278"/>
        </pc:sldMkLst>
        <pc:spChg chg="add del mod">
          <ac:chgData name="McCrory, Cait" userId="f33031c6-a271-46e3-880f-4d7dabf52060" providerId="ADAL" clId="{A3AB5E20-6B86-4D3C-8FAE-D2286C308EF6}" dt="2026-07-22T20:55:46.546" v="4602" actId="478"/>
          <ac:spMkLst>
            <pc:docMk/>
            <pc:sldMk cId="4201528827" sldId="278"/>
            <ac:spMk id="3" creationId="{210C629E-88A5-4A49-B325-3A5A6DB43DF5}"/>
          </ac:spMkLst>
        </pc:spChg>
        <pc:spChg chg="del">
          <ac:chgData name="McCrory, Cait" userId="f33031c6-a271-46e3-880f-4d7dabf52060" providerId="ADAL" clId="{A3AB5E20-6B86-4D3C-8FAE-D2286C308EF6}" dt="2026-07-20T18:53:52.577" v="742" actId="478"/>
          <ac:spMkLst>
            <pc:docMk/>
            <pc:sldMk cId="4201528827" sldId="278"/>
            <ac:spMk id="4" creationId="{548BB17A-5DAE-45F6-B0DB-944E50EEB8B7}"/>
          </ac:spMkLst>
        </pc:spChg>
        <pc:spChg chg="add mod">
          <ac:chgData name="McCrory, Cait" userId="f33031c6-a271-46e3-880f-4d7dabf52060" providerId="ADAL" clId="{A3AB5E20-6B86-4D3C-8FAE-D2286C308EF6}" dt="2026-07-22T20:21:06.066" v="3718"/>
          <ac:spMkLst>
            <pc:docMk/>
            <pc:sldMk cId="4201528827" sldId="278"/>
            <ac:spMk id="6" creationId="{AEB75F98-1198-4F27-ACCB-1F4875E6F935}"/>
          </ac:spMkLst>
        </pc:spChg>
        <pc:spChg chg="add mod ord">
          <ac:chgData name="McCrory, Cait" userId="f33031c6-a271-46e3-880f-4d7dabf52060" providerId="ADAL" clId="{A3AB5E20-6B86-4D3C-8FAE-D2286C308EF6}" dt="2026-07-28T14:59:23.462" v="5505" actId="1076"/>
          <ac:spMkLst>
            <pc:docMk/>
            <pc:sldMk cId="4201528827" sldId="278"/>
            <ac:spMk id="9" creationId="{D7BB0085-1981-4614-9E54-6C7C1EDD5F9D}"/>
          </ac:spMkLst>
        </pc:spChg>
        <pc:picChg chg="add del">
          <ac:chgData name="McCrory, Cait" userId="f33031c6-a271-46e3-880f-4d7dabf52060" providerId="ADAL" clId="{A3AB5E20-6B86-4D3C-8FAE-D2286C308EF6}" dt="2026-07-22T20:51:36.452" v="4485" actId="22"/>
          <ac:picMkLst>
            <pc:docMk/>
            <pc:sldMk cId="4201528827" sldId="278"/>
            <ac:picMk id="5" creationId="{4D3B4D67-CD9C-4DE2-80B8-93DA6D1CB053}"/>
          </ac:picMkLst>
        </pc:picChg>
        <pc:picChg chg="del">
          <ac:chgData name="McCrory, Cait" userId="f33031c6-a271-46e3-880f-4d7dabf52060" providerId="ADAL" clId="{A3AB5E20-6B86-4D3C-8FAE-D2286C308EF6}" dt="2026-07-20T18:53:28.890" v="741" actId="478"/>
          <ac:picMkLst>
            <pc:docMk/>
            <pc:sldMk cId="4201528827" sldId="278"/>
            <ac:picMk id="6" creationId="{D499C6C3-2457-4B2C-813A-598755385E74}"/>
          </ac:picMkLst>
        </pc:picChg>
        <pc:picChg chg="add del mod">
          <ac:chgData name="McCrory, Cait" userId="f33031c6-a271-46e3-880f-4d7dabf52060" providerId="ADAL" clId="{A3AB5E20-6B86-4D3C-8FAE-D2286C308EF6}" dt="2026-07-22T20:55:29.660" v="4595" actId="478"/>
          <ac:picMkLst>
            <pc:docMk/>
            <pc:sldMk cId="4201528827" sldId="278"/>
            <ac:picMk id="7" creationId="{A7EB06D2-7C37-4054-8E78-6565094B7E0B}"/>
          </ac:picMkLst>
        </pc:picChg>
        <pc:picChg chg="add mod">
          <ac:chgData name="McCrory, Cait" userId="f33031c6-a271-46e3-880f-4d7dabf52060" providerId="ADAL" clId="{A3AB5E20-6B86-4D3C-8FAE-D2286C308EF6}" dt="2026-07-22T20:58:04.405" v="4951" actId="1036"/>
          <ac:picMkLst>
            <pc:docMk/>
            <pc:sldMk cId="4201528827" sldId="278"/>
            <ac:picMk id="8" creationId="{B2A4D37C-A998-4021-A1F7-42AB2321B388}"/>
          </ac:picMkLst>
        </pc:picChg>
        <pc:picChg chg="add del mod">
          <ac:chgData name="McCrory, Cait" userId="f33031c6-a271-46e3-880f-4d7dabf52060" providerId="ADAL" clId="{A3AB5E20-6B86-4D3C-8FAE-D2286C308EF6}" dt="2026-07-28T14:58:48.529" v="5456" actId="478"/>
          <ac:picMkLst>
            <pc:docMk/>
            <pc:sldMk cId="4201528827" sldId="278"/>
            <ac:picMk id="11" creationId="{1122CBB7-809A-4C5D-899D-2C0F5D173882}"/>
          </ac:picMkLst>
        </pc:picChg>
      </pc:sldChg>
      <pc:sldChg chg="addSp delSp modSp new mod ord">
        <pc:chgData name="McCrory, Cait" userId="f33031c6-a271-46e3-880f-4d7dabf52060" providerId="ADAL" clId="{A3AB5E20-6B86-4D3C-8FAE-D2286C308EF6}" dt="2026-07-22T20:40:56.193" v="4170"/>
        <pc:sldMkLst>
          <pc:docMk/>
          <pc:sldMk cId="2211225210" sldId="279"/>
        </pc:sldMkLst>
        <pc:spChg chg="mod">
          <ac:chgData name="McCrory, Cait" userId="f33031c6-a271-46e3-880f-4d7dabf52060" providerId="ADAL" clId="{A3AB5E20-6B86-4D3C-8FAE-D2286C308EF6}" dt="2026-07-22T20:40:32.072" v="4165" actId="1038"/>
          <ac:spMkLst>
            <pc:docMk/>
            <pc:sldMk cId="2211225210" sldId="279"/>
            <ac:spMk id="4" creationId="{55308D81-D3BB-465A-A531-6BBDC62E32E4}"/>
          </ac:spMkLst>
        </pc:spChg>
        <pc:spChg chg="add del mod">
          <ac:chgData name="McCrory, Cait" userId="f33031c6-a271-46e3-880f-4d7dabf52060" providerId="ADAL" clId="{A3AB5E20-6B86-4D3C-8FAE-D2286C308EF6}" dt="2026-07-22T20:39:13.611" v="3993" actId="478"/>
          <ac:spMkLst>
            <pc:docMk/>
            <pc:sldMk cId="2211225210" sldId="279"/>
            <ac:spMk id="7" creationId="{955C4813-EB46-4BB9-9271-863227F2B5FE}"/>
          </ac:spMkLst>
        </pc:spChg>
        <pc:spChg chg="add mod">
          <ac:chgData name="McCrory, Cait" userId="f33031c6-a271-46e3-880f-4d7dabf52060" providerId="ADAL" clId="{A3AB5E20-6B86-4D3C-8FAE-D2286C308EF6}" dt="2026-07-22T20:39:34.326" v="4080"/>
          <ac:spMkLst>
            <pc:docMk/>
            <pc:sldMk cId="2211225210" sldId="279"/>
            <ac:spMk id="8" creationId="{F88924B6-E91D-4683-A21C-6D5ADC382BEB}"/>
          </ac:spMkLst>
        </pc:spChg>
        <pc:picChg chg="add mod">
          <ac:chgData name="McCrory, Cait" userId="f33031c6-a271-46e3-880f-4d7dabf52060" providerId="ADAL" clId="{A3AB5E20-6B86-4D3C-8FAE-D2286C308EF6}" dt="2026-07-22T20:39:21.395" v="4079" actId="1037"/>
          <ac:picMkLst>
            <pc:docMk/>
            <pc:sldMk cId="2211225210" sldId="279"/>
            <ac:picMk id="6" creationId="{877E4201-F0BF-4FCC-8A12-3F80F646D2E4}"/>
          </ac:picMkLst>
        </pc:picChg>
      </pc:sldChg>
      <pc:sldChg chg="modSp new mod ord modShow">
        <pc:chgData name="McCrory, Cait" userId="f33031c6-a271-46e3-880f-4d7dabf52060" providerId="ADAL" clId="{A3AB5E20-6B86-4D3C-8FAE-D2286C308EF6}" dt="2026-07-29T17:38:13.253" v="7033"/>
        <pc:sldMkLst>
          <pc:docMk/>
          <pc:sldMk cId="2013720401" sldId="280"/>
        </pc:sldMkLst>
        <pc:spChg chg="mod">
          <ac:chgData name="McCrory, Cait" userId="f33031c6-a271-46e3-880f-4d7dabf52060" providerId="ADAL" clId="{A3AB5E20-6B86-4D3C-8FAE-D2286C308EF6}" dt="2026-07-22T14:11:23.120" v="815" actId="20577"/>
          <ac:spMkLst>
            <pc:docMk/>
            <pc:sldMk cId="2013720401" sldId="280"/>
            <ac:spMk id="2" creationId="{4DA6D86B-12AC-47C8-B175-12115F5ADB3B}"/>
          </ac:spMkLst>
        </pc:spChg>
        <pc:spChg chg="mod">
          <ac:chgData name="McCrory, Cait" userId="f33031c6-a271-46e3-880f-4d7dabf52060" providerId="ADAL" clId="{A3AB5E20-6B86-4D3C-8FAE-D2286C308EF6}" dt="2026-07-22T14:11:40.027" v="879" actId="313"/>
          <ac:spMkLst>
            <pc:docMk/>
            <pc:sldMk cId="2013720401" sldId="280"/>
            <ac:spMk id="3" creationId="{1D442E10-59AE-45D4-A756-20CC02F29148}"/>
          </ac:spMkLst>
        </pc:spChg>
        <pc:spChg chg="mod">
          <ac:chgData name="McCrory, Cait" userId="f33031c6-a271-46e3-880f-4d7dabf52060" providerId="ADAL" clId="{A3AB5E20-6B86-4D3C-8FAE-D2286C308EF6}" dt="2026-07-22T19:48:08.672" v="2702" actId="20577"/>
          <ac:spMkLst>
            <pc:docMk/>
            <pc:sldMk cId="2013720401" sldId="280"/>
            <ac:spMk id="4" creationId="{51809D8B-2B54-4169-A2B6-FFC1C32AB45C}"/>
          </ac:spMkLst>
        </pc:spChg>
      </pc:sldChg>
      <pc:sldChg chg="addSp delSp modSp new del mod">
        <pc:chgData name="McCrory, Cait" userId="f33031c6-a271-46e3-880f-4d7dabf52060" providerId="ADAL" clId="{A3AB5E20-6B86-4D3C-8FAE-D2286C308EF6}" dt="2026-07-22T16:02:58.412" v="1170" actId="2696"/>
        <pc:sldMkLst>
          <pc:docMk/>
          <pc:sldMk cId="3345941585" sldId="281"/>
        </pc:sldMkLst>
        <pc:spChg chg="del">
          <ac:chgData name="McCrory, Cait" userId="f33031c6-a271-46e3-880f-4d7dabf52060" providerId="ADAL" clId="{A3AB5E20-6B86-4D3C-8FAE-D2286C308EF6}" dt="2026-07-22T15:04:15.224" v="1150" actId="22"/>
          <ac:spMkLst>
            <pc:docMk/>
            <pc:sldMk cId="3345941585" sldId="281"/>
            <ac:spMk id="4" creationId="{F1B9504E-595F-43DF-B573-779A1974B517}"/>
          </ac:spMkLst>
        </pc:spChg>
        <pc:spChg chg="add del mod">
          <ac:chgData name="McCrory, Cait" userId="f33031c6-a271-46e3-880f-4d7dabf52060" providerId="ADAL" clId="{A3AB5E20-6B86-4D3C-8FAE-D2286C308EF6}" dt="2026-07-22T16:02:52.730" v="1168" actId="478"/>
          <ac:spMkLst>
            <pc:docMk/>
            <pc:sldMk cId="3345941585" sldId="281"/>
            <ac:spMk id="14" creationId="{7EA65B3C-B2AD-4AD0-90E9-2DFD14B15141}"/>
          </ac:spMkLst>
        </pc:spChg>
        <pc:picChg chg="add del mod">
          <ac:chgData name="McCrory, Cait" userId="f33031c6-a271-46e3-880f-4d7dabf52060" providerId="ADAL" clId="{A3AB5E20-6B86-4D3C-8FAE-D2286C308EF6}" dt="2026-07-22T16:02:43.603" v="1166" actId="478"/>
          <ac:picMkLst>
            <pc:docMk/>
            <pc:sldMk cId="3345941585" sldId="281"/>
            <ac:picMk id="6" creationId="{42343EB0-46D5-41C5-A0CB-DCB32D3C4798}"/>
          </ac:picMkLst>
        </pc:picChg>
        <pc:picChg chg="add del mod ord">
          <ac:chgData name="McCrory, Cait" userId="f33031c6-a271-46e3-880f-4d7dabf52060" providerId="ADAL" clId="{A3AB5E20-6B86-4D3C-8FAE-D2286C308EF6}" dt="2026-07-22T16:02:48.591" v="1167" actId="478"/>
          <ac:picMkLst>
            <pc:docMk/>
            <pc:sldMk cId="3345941585" sldId="281"/>
            <ac:picMk id="8" creationId="{0B96F3D7-235B-437A-AACA-95A9F4E7B41B}"/>
          </ac:picMkLst>
        </pc:picChg>
        <pc:picChg chg="add mod">
          <ac:chgData name="McCrory, Cait" userId="f33031c6-a271-46e3-880f-4d7dabf52060" providerId="ADAL" clId="{A3AB5E20-6B86-4D3C-8FAE-D2286C308EF6}" dt="2026-07-22T16:02:56.247" v="1169" actId="1076"/>
          <ac:picMkLst>
            <pc:docMk/>
            <pc:sldMk cId="3345941585" sldId="281"/>
            <ac:picMk id="10" creationId="{8CFC8A4B-6521-4426-84BE-AA7BB74F87A8}"/>
          </ac:picMkLst>
        </pc:picChg>
        <pc:picChg chg="add del mod">
          <ac:chgData name="McCrory, Cait" userId="f33031c6-a271-46e3-880f-4d7dabf52060" providerId="ADAL" clId="{A3AB5E20-6B86-4D3C-8FAE-D2286C308EF6}" dt="2026-07-22T16:02:42.405" v="1165" actId="478"/>
          <ac:picMkLst>
            <pc:docMk/>
            <pc:sldMk cId="3345941585" sldId="281"/>
            <ac:picMk id="12" creationId="{B28B6E4B-508E-4FE2-AE9C-0B5D2E113984}"/>
          </ac:picMkLst>
        </pc:picChg>
      </pc:sldChg>
      <pc:sldChg chg="addSp delSp modSp add mod">
        <pc:chgData name="McCrory, Cait" userId="f33031c6-a271-46e3-880f-4d7dabf52060" providerId="ADAL" clId="{A3AB5E20-6B86-4D3C-8FAE-D2286C308EF6}" dt="2026-07-29T20:41:01.187" v="7384" actId="14100"/>
        <pc:sldMkLst>
          <pc:docMk/>
          <pc:sldMk cId="554699751" sldId="282"/>
        </pc:sldMkLst>
        <pc:spChg chg="add del mod">
          <ac:chgData name="McCrory, Cait" userId="f33031c6-a271-46e3-880f-4d7dabf52060" providerId="ADAL" clId="{A3AB5E20-6B86-4D3C-8FAE-D2286C308EF6}" dt="2026-07-29T20:40:37.194" v="7377" actId="478"/>
          <ac:spMkLst>
            <pc:docMk/>
            <pc:sldMk cId="554699751" sldId="282"/>
            <ac:spMk id="5" creationId="{1E024022-57BF-4879-9386-1B114DC60488}"/>
          </ac:spMkLst>
        </pc:spChg>
        <pc:spChg chg="add mod">
          <ac:chgData name="McCrory, Cait" userId="f33031c6-a271-46e3-880f-4d7dabf52060" providerId="ADAL" clId="{A3AB5E20-6B86-4D3C-8FAE-D2286C308EF6}" dt="2026-07-29T20:40:46.725" v="7383" actId="27636"/>
          <ac:spMkLst>
            <pc:docMk/>
            <pc:sldMk cId="554699751" sldId="282"/>
            <ac:spMk id="9" creationId="{6B3D8773-B15E-4509-82D1-4DA721F914A3}"/>
          </ac:spMkLst>
        </pc:spChg>
        <pc:picChg chg="del">
          <ac:chgData name="McCrory, Cait" userId="f33031c6-a271-46e3-880f-4d7dabf52060" providerId="ADAL" clId="{A3AB5E20-6B86-4D3C-8FAE-D2286C308EF6}" dt="2026-07-22T16:03:03.934" v="1172" actId="478"/>
          <ac:picMkLst>
            <pc:docMk/>
            <pc:sldMk cId="554699751" sldId="282"/>
            <ac:picMk id="6" creationId="{42343EB0-46D5-41C5-A0CB-DCB32D3C4798}"/>
          </ac:picMkLst>
        </pc:picChg>
        <pc:picChg chg="add del mod">
          <ac:chgData name="McCrory, Cait" userId="f33031c6-a271-46e3-880f-4d7dabf52060" providerId="ADAL" clId="{A3AB5E20-6B86-4D3C-8FAE-D2286C308EF6}" dt="2026-07-29T20:39:55.617" v="7336" actId="478"/>
          <ac:picMkLst>
            <pc:docMk/>
            <pc:sldMk cId="554699751" sldId="282"/>
            <ac:picMk id="7" creationId="{44390170-61AD-4D0F-B030-EC361F1FDAFE}"/>
          </ac:picMkLst>
        </pc:picChg>
        <pc:picChg chg="del mod modCrop">
          <ac:chgData name="McCrory, Cait" userId="f33031c6-a271-46e3-880f-4d7dabf52060" providerId="ADAL" clId="{A3AB5E20-6B86-4D3C-8FAE-D2286C308EF6}" dt="2026-07-29T20:39:39.038" v="7331" actId="478"/>
          <ac:picMkLst>
            <pc:docMk/>
            <pc:sldMk cId="554699751" sldId="282"/>
            <ac:picMk id="8" creationId="{0B96F3D7-235B-437A-AACA-95A9F4E7B41B}"/>
          </ac:picMkLst>
        </pc:picChg>
        <pc:picChg chg="del">
          <ac:chgData name="McCrory, Cait" userId="f33031c6-a271-46e3-880f-4d7dabf52060" providerId="ADAL" clId="{A3AB5E20-6B86-4D3C-8FAE-D2286C308EF6}" dt="2026-07-22T16:03:00.730" v="1171" actId="478"/>
          <ac:picMkLst>
            <pc:docMk/>
            <pc:sldMk cId="554699751" sldId="282"/>
            <ac:picMk id="10" creationId="{8CFC8A4B-6521-4426-84BE-AA7BB74F87A8}"/>
          </ac:picMkLst>
        </pc:picChg>
        <pc:picChg chg="add mod">
          <ac:chgData name="McCrory, Cait" userId="f33031c6-a271-46e3-880f-4d7dabf52060" providerId="ADAL" clId="{A3AB5E20-6B86-4D3C-8FAE-D2286C308EF6}" dt="2026-07-29T20:41:01.187" v="7384" actId="14100"/>
          <ac:picMkLst>
            <pc:docMk/>
            <pc:sldMk cId="554699751" sldId="282"/>
            <ac:picMk id="11" creationId="{BD7D8DD0-0EFC-49B9-A3BC-78A0065E2F5C}"/>
          </ac:picMkLst>
        </pc:picChg>
        <pc:picChg chg="del">
          <ac:chgData name="McCrory, Cait" userId="f33031c6-a271-46e3-880f-4d7dabf52060" providerId="ADAL" clId="{A3AB5E20-6B86-4D3C-8FAE-D2286C308EF6}" dt="2026-07-22T16:03:04.583" v="1173" actId="478"/>
          <ac:picMkLst>
            <pc:docMk/>
            <pc:sldMk cId="554699751" sldId="282"/>
            <ac:picMk id="12" creationId="{B28B6E4B-508E-4FE2-AE9C-0B5D2E113984}"/>
          </ac:picMkLst>
        </pc:picChg>
      </pc:sldChg>
      <pc:sldChg chg="addSp delSp modSp add mod">
        <pc:chgData name="McCrory, Cait" userId="f33031c6-a271-46e3-880f-4d7dabf52060" providerId="ADAL" clId="{A3AB5E20-6B86-4D3C-8FAE-D2286C308EF6}" dt="2026-07-22T20:33:53.022" v="3932" actId="20577"/>
        <pc:sldMkLst>
          <pc:docMk/>
          <pc:sldMk cId="4206270517" sldId="283"/>
        </pc:sldMkLst>
        <pc:spChg chg="add del mod">
          <ac:chgData name="McCrory, Cait" userId="f33031c6-a271-46e3-880f-4d7dabf52060" providerId="ADAL" clId="{A3AB5E20-6B86-4D3C-8FAE-D2286C308EF6}" dt="2026-07-22T20:30:36.561" v="3830" actId="478"/>
          <ac:spMkLst>
            <pc:docMk/>
            <pc:sldMk cId="4206270517" sldId="283"/>
            <ac:spMk id="5" creationId="{42B26EDE-FE88-41A0-8DFB-0E3D152C91CC}"/>
          </ac:spMkLst>
        </pc:spChg>
        <pc:spChg chg="add del mod">
          <ac:chgData name="McCrory, Cait" userId="f33031c6-a271-46e3-880f-4d7dabf52060" providerId="ADAL" clId="{A3AB5E20-6B86-4D3C-8FAE-D2286C308EF6}" dt="2026-07-22T20:30:39.229" v="3832" actId="478"/>
          <ac:spMkLst>
            <pc:docMk/>
            <pc:sldMk cId="4206270517" sldId="283"/>
            <ac:spMk id="9" creationId="{AE2E5222-E60F-4FB6-B6FB-1C904BEFEA61}"/>
          </ac:spMkLst>
        </pc:spChg>
        <pc:spChg chg="add mod">
          <ac:chgData name="McCrory, Cait" userId="f33031c6-a271-46e3-880f-4d7dabf52060" providerId="ADAL" clId="{A3AB5E20-6B86-4D3C-8FAE-D2286C308EF6}" dt="2026-07-22T20:33:53.022" v="3932" actId="20577"/>
          <ac:spMkLst>
            <pc:docMk/>
            <pc:sldMk cId="4206270517" sldId="283"/>
            <ac:spMk id="13" creationId="{A123B3F6-E136-45B0-BA25-78ADCBBADA0D}"/>
          </ac:spMkLst>
        </pc:spChg>
        <pc:picChg chg="mod">
          <ac:chgData name="McCrory, Cait" userId="f33031c6-a271-46e3-880f-4d7dabf52060" providerId="ADAL" clId="{A3AB5E20-6B86-4D3C-8FAE-D2286C308EF6}" dt="2026-07-22T20:30:51.979" v="3834" actId="14100"/>
          <ac:picMkLst>
            <pc:docMk/>
            <pc:sldMk cId="4206270517" sldId="283"/>
            <ac:picMk id="6" creationId="{42343EB0-46D5-41C5-A0CB-DCB32D3C4798}"/>
          </ac:picMkLst>
        </pc:picChg>
        <pc:picChg chg="del">
          <ac:chgData name="McCrory, Cait" userId="f33031c6-a271-46e3-880f-4d7dabf52060" providerId="ADAL" clId="{A3AB5E20-6B86-4D3C-8FAE-D2286C308EF6}" dt="2026-07-22T16:42:12.748" v="1183" actId="478"/>
          <ac:picMkLst>
            <pc:docMk/>
            <pc:sldMk cId="4206270517" sldId="283"/>
            <ac:picMk id="8" creationId="{0B96F3D7-235B-437A-AACA-95A9F4E7B41B}"/>
          </ac:picMkLst>
        </pc:picChg>
        <pc:picChg chg="del">
          <ac:chgData name="McCrory, Cait" userId="f33031c6-a271-46e3-880f-4d7dabf52060" providerId="ADAL" clId="{A3AB5E20-6B86-4D3C-8FAE-D2286C308EF6}" dt="2026-07-22T16:42:10.589" v="1182" actId="478"/>
          <ac:picMkLst>
            <pc:docMk/>
            <pc:sldMk cId="4206270517" sldId="283"/>
            <ac:picMk id="10" creationId="{8CFC8A4B-6521-4426-84BE-AA7BB74F87A8}"/>
          </ac:picMkLst>
        </pc:picChg>
        <pc:picChg chg="del">
          <ac:chgData name="McCrory, Cait" userId="f33031c6-a271-46e3-880f-4d7dabf52060" providerId="ADAL" clId="{A3AB5E20-6B86-4D3C-8FAE-D2286C308EF6}" dt="2026-07-22T16:42:08.925" v="1181" actId="478"/>
          <ac:picMkLst>
            <pc:docMk/>
            <pc:sldMk cId="4206270517" sldId="283"/>
            <ac:picMk id="12" creationId="{B28B6E4B-508E-4FE2-AE9C-0B5D2E113984}"/>
          </ac:picMkLst>
        </pc:picChg>
      </pc:sldChg>
      <pc:sldChg chg="addSp delSp modSp new mod ord modClrScheme chgLayout">
        <pc:chgData name="McCrory, Cait" userId="f33031c6-a271-46e3-880f-4d7dabf52060" providerId="ADAL" clId="{A3AB5E20-6B86-4D3C-8FAE-D2286C308EF6}" dt="2026-07-22T20:35:12.488" v="3961" actId="1076"/>
        <pc:sldMkLst>
          <pc:docMk/>
          <pc:sldMk cId="2754139041" sldId="284"/>
        </pc:sldMkLst>
        <pc:spChg chg="del">
          <ac:chgData name="McCrory, Cait" userId="f33031c6-a271-46e3-880f-4d7dabf52060" providerId="ADAL" clId="{A3AB5E20-6B86-4D3C-8FAE-D2286C308EF6}" dt="2026-07-22T16:37:13.517" v="1177" actId="700"/>
          <ac:spMkLst>
            <pc:docMk/>
            <pc:sldMk cId="2754139041" sldId="284"/>
            <ac:spMk id="2" creationId="{06FFA92F-FEE8-44FF-8938-91E95974F9C9}"/>
          </ac:spMkLst>
        </pc:spChg>
        <pc:spChg chg="del">
          <ac:chgData name="McCrory, Cait" userId="f33031c6-a271-46e3-880f-4d7dabf52060" providerId="ADAL" clId="{A3AB5E20-6B86-4D3C-8FAE-D2286C308EF6}" dt="2026-07-22T16:37:13.517" v="1177" actId="700"/>
          <ac:spMkLst>
            <pc:docMk/>
            <pc:sldMk cId="2754139041" sldId="284"/>
            <ac:spMk id="3" creationId="{2FF789DF-0A15-4CC3-B83C-09E7989E0D42}"/>
          </ac:spMkLst>
        </pc:spChg>
        <pc:spChg chg="del">
          <ac:chgData name="McCrory, Cait" userId="f33031c6-a271-46e3-880f-4d7dabf52060" providerId="ADAL" clId="{A3AB5E20-6B86-4D3C-8FAE-D2286C308EF6}" dt="2026-07-22T16:37:13.517" v="1177" actId="700"/>
          <ac:spMkLst>
            <pc:docMk/>
            <pc:sldMk cId="2754139041" sldId="284"/>
            <ac:spMk id="4" creationId="{A2BD3954-F926-4FAA-9D0D-3570CB0A723B}"/>
          </ac:spMkLst>
        </pc:spChg>
        <pc:spChg chg="add del mod">
          <ac:chgData name="McCrory, Cait" userId="f33031c6-a271-46e3-880f-4d7dabf52060" providerId="ADAL" clId="{A3AB5E20-6B86-4D3C-8FAE-D2286C308EF6}" dt="2026-07-22T20:34:40.528" v="3935" actId="478"/>
          <ac:spMkLst>
            <pc:docMk/>
            <pc:sldMk cId="2754139041" sldId="284"/>
            <ac:spMk id="7" creationId="{83732F10-B153-410D-86FC-97584D113E76}"/>
          </ac:spMkLst>
        </pc:spChg>
        <pc:spChg chg="add mod">
          <ac:chgData name="McCrory, Cait" userId="f33031c6-a271-46e3-880f-4d7dabf52060" providerId="ADAL" clId="{A3AB5E20-6B86-4D3C-8FAE-D2286C308EF6}" dt="2026-07-22T20:34:53.747" v="3957" actId="20577"/>
          <ac:spMkLst>
            <pc:docMk/>
            <pc:sldMk cId="2754139041" sldId="284"/>
            <ac:spMk id="8" creationId="{05F48F11-DB21-4156-90E9-9DDFE42849A8}"/>
          </ac:spMkLst>
        </pc:spChg>
        <pc:picChg chg="add mod">
          <ac:chgData name="McCrory, Cait" userId="f33031c6-a271-46e3-880f-4d7dabf52060" providerId="ADAL" clId="{A3AB5E20-6B86-4D3C-8FAE-D2286C308EF6}" dt="2026-07-22T20:35:12.488" v="3961" actId="1076"/>
          <ac:picMkLst>
            <pc:docMk/>
            <pc:sldMk cId="2754139041" sldId="284"/>
            <ac:picMk id="6" creationId="{5C5F5BCD-FE59-464C-8A72-64FA8FF2B376}"/>
          </ac:picMkLst>
        </pc:picChg>
      </pc:sldChg>
      <pc:sldChg chg="addSp delSp modSp add mod">
        <pc:chgData name="McCrory, Cait" userId="f33031c6-a271-46e3-880f-4d7dabf52060" providerId="ADAL" clId="{A3AB5E20-6B86-4D3C-8FAE-D2286C308EF6}" dt="2026-07-22T20:33:46.347" v="3920" actId="20577"/>
        <pc:sldMkLst>
          <pc:docMk/>
          <pc:sldMk cId="498761544" sldId="285"/>
        </pc:sldMkLst>
        <pc:spChg chg="add del mod">
          <ac:chgData name="McCrory, Cait" userId="f33031c6-a271-46e3-880f-4d7dabf52060" providerId="ADAL" clId="{A3AB5E20-6B86-4D3C-8FAE-D2286C308EF6}" dt="2026-07-22T16:42:24.426" v="1187" actId="478"/>
          <ac:spMkLst>
            <pc:docMk/>
            <pc:sldMk cId="498761544" sldId="285"/>
            <ac:spMk id="5" creationId="{0EAD9534-3ECA-4FBB-B0D6-BE9B8F7B8796}"/>
          </ac:spMkLst>
        </pc:spChg>
        <pc:spChg chg="add del mod">
          <ac:chgData name="McCrory, Cait" userId="f33031c6-a271-46e3-880f-4d7dabf52060" providerId="ADAL" clId="{A3AB5E20-6B86-4D3C-8FAE-D2286C308EF6}" dt="2026-07-22T20:33:06.490" v="3869" actId="478"/>
          <ac:spMkLst>
            <pc:docMk/>
            <pc:sldMk cId="498761544" sldId="285"/>
            <ac:spMk id="11" creationId="{4B5B7282-F0DB-4862-B9BB-A6B5CB847A19}"/>
          </ac:spMkLst>
        </pc:spChg>
        <pc:spChg chg="add del mod">
          <ac:chgData name="McCrory, Cait" userId="f33031c6-a271-46e3-880f-4d7dabf52060" providerId="ADAL" clId="{A3AB5E20-6B86-4D3C-8FAE-D2286C308EF6}" dt="2026-07-22T20:32:16.031" v="3860"/>
          <ac:spMkLst>
            <pc:docMk/>
            <pc:sldMk cId="498761544" sldId="285"/>
            <ac:spMk id="13" creationId="{B7938696-CE85-43A5-A3C2-765F1105052F}"/>
          </ac:spMkLst>
        </pc:spChg>
        <pc:spChg chg="add del mod">
          <ac:chgData name="McCrory, Cait" userId="f33031c6-a271-46e3-880f-4d7dabf52060" providerId="ADAL" clId="{A3AB5E20-6B86-4D3C-8FAE-D2286C308EF6}" dt="2026-07-22T20:33:03.845" v="3868" actId="478"/>
          <ac:spMkLst>
            <pc:docMk/>
            <pc:sldMk cId="498761544" sldId="285"/>
            <ac:spMk id="14" creationId="{6A80C47B-587A-48B0-A397-A373FFB1E381}"/>
          </ac:spMkLst>
        </pc:spChg>
        <pc:spChg chg="add mod">
          <ac:chgData name="McCrory, Cait" userId="f33031c6-a271-46e3-880f-4d7dabf52060" providerId="ADAL" clId="{A3AB5E20-6B86-4D3C-8FAE-D2286C308EF6}" dt="2026-07-22T20:33:46.347" v="3920" actId="20577"/>
          <ac:spMkLst>
            <pc:docMk/>
            <pc:sldMk cId="498761544" sldId="285"/>
            <ac:spMk id="15" creationId="{1897C5F4-4AA1-48EA-9679-5999E495FAEA}"/>
          </ac:spMkLst>
        </pc:spChg>
        <pc:picChg chg="del">
          <ac:chgData name="McCrory, Cait" userId="f33031c6-a271-46e3-880f-4d7dabf52060" providerId="ADAL" clId="{A3AB5E20-6B86-4D3C-8FAE-D2286C308EF6}" dt="2026-07-22T16:42:17.219" v="1185" actId="478"/>
          <ac:picMkLst>
            <pc:docMk/>
            <pc:sldMk cId="498761544" sldId="285"/>
            <ac:picMk id="6" creationId="{42343EB0-46D5-41C5-A0CB-DCB32D3C4798}"/>
          </ac:picMkLst>
        </pc:picChg>
        <pc:picChg chg="del">
          <ac:chgData name="McCrory, Cait" userId="f33031c6-a271-46e3-880f-4d7dabf52060" providerId="ADAL" clId="{A3AB5E20-6B86-4D3C-8FAE-D2286C308EF6}" dt="2026-07-22T16:42:19.943" v="1186" actId="478"/>
          <ac:picMkLst>
            <pc:docMk/>
            <pc:sldMk cId="498761544" sldId="285"/>
            <ac:picMk id="8" creationId="{0B96F3D7-235B-437A-AACA-95A9F4E7B41B}"/>
          </ac:picMkLst>
        </pc:picChg>
        <pc:picChg chg="del">
          <ac:chgData name="McCrory, Cait" userId="f33031c6-a271-46e3-880f-4d7dabf52060" providerId="ADAL" clId="{A3AB5E20-6B86-4D3C-8FAE-D2286C308EF6}" dt="2026-07-22T16:42:15.882" v="1184" actId="478"/>
          <ac:picMkLst>
            <pc:docMk/>
            <pc:sldMk cId="498761544" sldId="285"/>
            <ac:picMk id="10" creationId="{8CFC8A4B-6521-4426-84BE-AA7BB74F87A8}"/>
          </ac:picMkLst>
        </pc:picChg>
        <pc:picChg chg="mod modCrop">
          <ac:chgData name="McCrory, Cait" userId="f33031c6-a271-46e3-880f-4d7dabf52060" providerId="ADAL" clId="{A3AB5E20-6B86-4D3C-8FAE-D2286C308EF6}" dt="2026-07-22T20:32:35.343" v="3864" actId="1076"/>
          <ac:picMkLst>
            <pc:docMk/>
            <pc:sldMk cId="498761544" sldId="285"/>
            <ac:picMk id="12" creationId="{B28B6E4B-508E-4FE2-AE9C-0B5D2E113984}"/>
          </ac:picMkLst>
        </pc:picChg>
      </pc:sldChg>
      <pc:sldChg chg="modSp new del mod ord modShow">
        <pc:chgData name="McCrory, Cait" userId="f33031c6-a271-46e3-880f-4d7dabf52060" providerId="ADAL" clId="{A3AB5E20-6B86-4D3C-8FAE-D2286C308EF6}" dt="2026-07-30T18:00:54.248" v="7411" actId="2696"/>
        <pc:sldMkLst>
          <pc:docMk/>
          <pc:sldMk cId="1303868368" sldId="286"/>
        </pc:sldMkLst>
        <pc:spChg chg="mod">
          <ac:chgData name="McCrory, Cait" userId="f33031c6-a271-46e3-880f-4d7dabf52060" providerId="ADAL" clId="{A3AB5E20-6B86-4D3C-8FAE-D2286C308EF6}" dt="2026-07-22T17:40:28.374" v="1434" actId="20577"/>
          <ac:spMkLst>
            <pc:docMk/>
            <pc:sldMk cId="1303868368" sldId="286"/>
            <ac:spMk id="2" creationId="{54C48F2E-513B-4C4F-BCDC-3CBD179F9A28}"/>
          </ac:spMkLst>
        </pc:spChg>
        <pc:spChg chg="mod">
          <ac:chgData name="McCrory, Cait" userId="f33031c6-a271-46e3-880f-4d7dabf52060" providerId="ADAL" clId="{A3AB5E20-6B86-4D3C-8FAE-D2286C308EF6}" dt="2026-07-22T19:41:25.971" v="2348" actId="20577"/>
          <ac:spMkLst>
            <pc:docMk/>
            <pc:sldMk cId="1303868368" sldId="286"/>
            <ac:spMk id="4" creationId="{6BBD3E7B-5DE0-4080-BC46-4615EB2F6F26}"/>
          </ac:spMkLst>
        </pc:spChg>
      </pc:sldChg>
      <pc:sldChg chg="addSp delSp modSp new mod modClrScheme chgLayout">
        <pc:chgData name="McCrory, Cait" userId="f33031c6-a271-46e3-880f-4d7dabf52060" providerId="ADAL" clId="{A3AB5E20-6B86-4D3C-8FAE-D2286C308EF6}" dt="2026-07-22T19:24:29.493" v="1576" actId="20577"/>
        <pc:sldMkLst>
          <pc:docMk/>
          <pc:sldMk cId="19759477" sldId="287"/>
        </pc:sldMkLst>
        <pc:spChg chg="del mod ord">
          <ac:chgData name="McCrory, Cait" userId="f33031c6-a271-46e3-880f-4d7dabf52060" providerId="ADAL" clId="{A3AB5E20-6B86-4D3C-8FAE-D2286C308EF6}" dt="2026-07-22T19:24:24.653" v="1560" actId="700"/>
          <ac:spMkLst>
            <pc:docMk/>
            <pc:sldMk cId="19759477" sldId="287"/>
            <ac:spMk id="2" creationId="{CC877FBC-BAF4-400D-ACF1-4BCDBD7660A2}"/>
          </ac:spMkLst>
        </pc:spChg>
        <pc:spChg chg="del">
          <ac:chgData name="McCrory, Cait" userId="f33031c6-a271-46e3-880f-4d7dabf52060" providerId="ADAL" clId="{A3AB5E20-6B86-4D3C-8FAE-D2286C308EF6}" dt="2026-07-22T19:24:24.653" v="1560" actId="700"/>
          <ac:spMkLst>
            <pc:docMk/>
            <pc:sldMk cId="19759477" sldId="287"/>
            <ac:spMk id="3" creationId="{3E91D41D-D330-4576-BF21-DEBB5AAB588F}"/>
          </ac:spMkLst>
        </pc:spChg>
        <pc:spChg chg="del">
          <ac:chgData name="McCrory, Cait" userId="f33031c6-a271-46e3-880f-4d7dabf52060" providerId="ADAL" clId="{A3AB5E20-6B86-4D3C-8FAE-D2286C308EF6}" dt="2026-07-22T19:24:24.653" v="1560" actId="700"/>
          <ac:spMkLst>
            <pc:docMk/>
            <pc:sldMk cId="19759477" sldId="287"/>
            <ac:spMk id="4" creationId="{8532E7F7-A019-46D8-9EB8-0A67DFC7F816}"/>
          </ac:spMkLst>
        </pc:spChg>
        <pc:spChg chg="add mod ord">
          <ac:chgData name="McCrory, Cait" userId="f33031c6-a271-46e3-880f-4d7dabf52060" providerId="ADAL" clId="{A3AB5E20-6B86-4D3C-8FAE-D2286C308EF6}" dt="2026-07-22T19:24:29.493" v="1576" actId="20577"/>
          <ac:spMkLst>
            <pc:docMk/>
            <pc:sldMk cId="19759477" sldId="287"/>
            <ac:spMk id="5" creationId="{7A29FE36-A5F3-419A-9E97-A1CC458F38B8}"/>
          </ac:spMkLst>
        </pc:spChg>
      </pc:sldChg>
      <pc:sldChg chg="modSp add del mod ord">
        <pc:chgData name="McCrory, Cait" userId="f33031c6-a271-46e3-880f-4d7dabf52060" providerId="ADAL" clId="{A3AB5E20-6B86-4D3C-8FAE-D2286C308EF6}" dt="2026-07-22T19:41:46.020" v="2349" actId="2696"/>
        <pc:sldMkLst>
          <pc:docMk/>
          <pc:sldMk cId="3120979888" sldId="288"/>
        </pc:sldMkLst>
        <pc:spChg chg="mod">
          <ac:chgData name="McCrory, Cait" userId="f33031c6-a271-46e3-880f-4d7dabf52060" providerId="ADAL" clId="{A3AB5E20-6B86-4D3C-8FAE-D2286C308EF6}" dt="2026-07-22T19:25:15.598" v="1649" actId="20577"/>
          <ac:spMkLst>
            <pc:docMk/>
            <pc:sldMk cId="3120979888" sldId="288"/>
            <ac:spMk id="5" creationId="{7A29FE36-A5F3-419A-9E97-A1CC458F38B8}"/>
          </ac:spMkLst>
        </pc:spChg>
      </pc:sldChg>
      <pc:sldChg chg="modSp add mod ord">
        <pc:chgData name="McCrory, Cait" userId="f33031c6-a271-46e3-880f-4d7dabf52060" providerId="ADAL" clId="{A3AB5E20-6B86-4D3C-8FAE-D2286C308EF6}" dt="2026-07-22T20:36:06.710" v="3992" actId="20577"/>
        <pc:sldMkLst>
          <pc:docMk/>
          <pc:sldMk cId="2243422767" sldId="289"/>
        </pc:sldMkLst>
        <pc:spChg chg="mod">
          <ac:chgData name="McCrory, Cait" userId="f33031c6-a271-46e3-880f-4d7dabf52060" providerId="ADAL" clId="{A3AB5E20-6B86-4D3C-8FAE-D2286C308EF6}" dt="2026-07-22T20:36:06.710" v="3992" actId="20577"/>
          <ac:spMkLst>
            <pc:docMk/>
            <pc:sldMk cId="2243422767" sldId="289"/>
            <ac:spMk id="5" creationId="{7A29FE36-A5F3-419A-9E97-A1CC458F38B8}"/>
          </ac:spMkLst>
        </pc:spChg>
      </pc:sldChg>
      <pc:sldChg chg="modSp add mod ord">
        <pc:chgData name="McCrory, Cait" userId="f33031c6-a271-46e3-880f-4d7dabf52060" providerId="ADAL" clId="{A3AB5E20-6B86-4D3C-8FAE-D2286C308EF6}" dt="2026-07-22T19:29:37.130" v="1796" actId="20577"/>
        <pc:sldMkLst>
          <pc:docMk/>
          <pc:sldMk cId="794109738" sldId="290"/>
        </pc:sldMkLst>
        <pc:spChg chg="mod">
          <ac:chgData name="McCrory, Cait" userId="f33031c6-a271-46e3-880f-4d7dabf52060" providerId="ADAL" clId="{A3AB5E20-6B86-4D3C-8FAE-D2286C308EF6}" dt="2026-07-22T19:29:37.130" v="1796" actId="20577"/>
          <ac:spMkLst>
            <pc:docMk/>
            <pc:sldMk cId="794109738" sldId="290"/>
            <ac:spMk id="5" creationId="{7A29FE36-A5F3-419A-9E97-A1CC458F38B8}"/>
          </ac:spMkLst>
        </pc:spChg>
      </pc:sldChg>
      <pc:sldChg chg="addSp delSp modSp new mod">
        <pc:chgData name="McCrory, Cait" userId="f33031c6-a271-46e3-880f-4d7dabf52060" providerId="ADAL" clId="{A3AB5E20-6B86-4D3C-8FAE-D2286C308EF6}" dt="2026-07-22T19:47:36.187" v="2682" actId="6549"/>
        <pc:sldMkLst>
          <pc:docMk/>
          <pc:sldMk cId="2670130311" sldId="291"/>
        </pc:sldMkLst>
        <pc:spChg chg="mod">
          <ac:chgData name="McCrory, Cait" userId="f33031c6-a271-46e3-880f-4d7dabf52060" providerId="ADAL" clId="{A3AB5E20-6B86-4D3C-8FAE-D2286C308EF6}" dt="2026-07-22T19:32:42.720" v="1985" actId="20577"/>
          <ac:spMkLst>
            <pc:docMk/>
            <pc:sldMk cId="2670130311" sldId="291"/>
            <ac:spMk id="2" creationId="{98A8791D-B4B4-4208-9340-B1F3BBDCDA5B}"/>
          </ac:spMkLst>
        </pc:spChg>
        <pc:spChg chg="mod">
          <ac:chgData name="McCrory, Cait" userId="f33031c6-a271-46e3-880f-4d7dabf52060" providerId="ADAL" clId="{A3AB5E20-6B86-4D3C-8FAE-D2286C308EF6}" dt="2026-07-22T19:40:09.807" v="2346" actId="20577"/>
          <ac:spMkLst>
            <pc:docMk/>
            <pc:sldMk cId="2670130311" sldId="291"/>
            <ac:spMk id="3" creationId="{694ABA46-A289-465A-8C67-1458F6D8C5BE}"/>
          </ac:spMkLst>
        </pc:spChg>
        <pc:spChg chg="mod">
          <ac:chgData name="McCrory, Cait" userId="f33031c6-a271-46e3-880f-4d7dabf52060" providerId="ADAL" clId="{A3AB5E20-6B86-4D3C-8FAE-D2286C308EF6}" dt="2026-07-22T19:36:45.465" v="2216" actId="1038"/>
          <ac:spMkLst>
            <pc:docMk/>
            <pc:sldMk cId="2670130311" sldId="291"/>
            <ac:spMk id="4" creationId="{94B2E730-0E6A-4F7E-80FB-2F4DACC0E185}"/>
          </ac:spMkLst>
        </pc:spChg>
        <pc:spChg chg="add mod">
          <ac:chgData name="McCrory, Cait" userId="f33031c6-a271-46e3-880f-4d7dabf52060" providerId="ADAL" clId="{A3AB5E20-6B86-4D3C-8FAE-D2286C308EF6}" dt="2026-07-22T19:47:36.187" v="2682" actId="6549"/>
          <ac:spMkLst>
            <pc:docMk/>
            <pc:sldMk cId="2670130311" sldId="291"/>
            <ac:spMk id="5" creationId="{0FDD2B09-A211-4E6F-B8EB-50626A4568CC}"/>
          </ac:spMkLst>
        </pc:spChg>
        <pc:spChg chg="add mod">
          <ac:chgData name="McCrory, Cait" userId="f33031c6-a271-46e3-880f-4d7dabf52060" providerId="ADAL" clId="{A3AB5E20-6B86-4D3C-8FAE-D2286C308EF6}" dt="2026-07-22T19:38:45.756" v="2293" actId="1038"/>
          <ac:spMkLst>
            <pc:docMk/>
            <pc:sldMk cId="2670130311" sldId="291"/>
            <ac:spMk id="6" creationId="{D6A43003-480F-4F65-83D8-F37E5415ADB9}"/>
          </ac:spMkLst>
        </pc:spChg>
        <pc:spChg chg="add mod">
          <ac:chgData name="McCrory, Cait" userId="f33031c6-a271-46e3-880f-4d7dabf52060" providerId="ADAL" clId="{A3AB5E20-6B86-4D3C-8FAE-D2286C308EF6}" dt="2026-07-22T19:45:32.398" v="2656" actId="27636"/>
          <ac:spMkLst>
            <pc:docMk/>
            <pc:sldMk cId="2670130311" sldId="291"/>
            <ac:spMk id="7" creationId="{EBC65EB2-4B79-44A3-8846-57815DEE67AB}"/>
          </ac:spMkLst>
        </pc:spChg>
        <pc:spChg chg="add del">
          <ac:chgData name="McCrory, Cait" userId="f33031c6-a271-46e3-880f-4d7dabf52060" providerId="ADAL" clId="{A3AB5E20-6B86-4D3C-8FAE-D2286C308EF6}" dt="2026-07-22T19:36:14.212" v="2201"/>
          <ac:spMkLst>
            <pc:docMk/>
            <pc:sldMk cId="2670130311" sldId="291"/>
            <ac:spMk id="8" creationId="{8EA4DC95-0633-4462-9D34-DAFE81305D52}"/>
          </ac:spMkLst>
        </pc:spChg>
        <pc:picChg chg="add mod">
          <ac:chgData name="McCrory, Cait" userId="f33031c6-a271-46e3-880f-4d7dabf52060" providerId="ADAL" clId="{A3AB5E20-6B86-4D3C-8FAE-D2286C308EF6}" dt="2026-07-22T19:36:30.941" v="2207" actId="1076"/>
          <ac:picMkLst>
            <pc:docMk/>
            <pc:sldMk cId="2670130311" sldId="291"/>
            <ac:picMk id="9" creationId="{DC58C36D-3E07-4B28-8308-16BC634B3387}"/>
          </ac:picMkLst>
        </pc:picChg>
        <pc:picChg chg="add mod">
          <ac:chgData name="McCrory, Cait" userId="f33031c6-a271-46e3-880f-4d7dabf52060" providerId="ADAL" clId="{A3AB5E20-6B86-4D3C-8FAE-D2286C308EF6}" dt="2026-07-22T19:44:14.138" v="2496" actId="1036"/>
          <ac:picMkLst>
            <pc:docMk/>
            <pc:sldMk cId="2670130311" sldId="291"/>
            <ac:picMk id="10" creationId="{895641D6-EF7B-4CAE-AFDD-8B232FED4945}"/>
          </ac:picMkLst>
        </pc:picChg>
        <pc:picChg chg="add mod">
          <ac:chgData name="McCrory, Cait" userId="f33031c6-a271-46e3-880f-4d7dabf52060" providerId="ADAL" clId="{A3AB5E20-6B86-4D3C-8FAE-D2286C308EF6}" dt="2026-07-22T19:38:24.468" v="2241" actId="1076"/>
          <ac:picMkLst>
            <pc:docMk/>
            <pc:sldMk cId="2670130311" sldId="291"/>
            <ac:picMk id="1028" creationId="{98DBACB7-B56D-4673-A2B7-06CC001C7D3A}"/>
          </ac:picMkLst>
        </pc:picChg>
        <pc:picChg chg="add mod">
          <ac:chgData name="McCrory, Cait" userId="f33031c6-a271-46e3-880f-4d7dabf52060" providerId="ADAL" clId="{A3AB5E20-6B86-4D3C-8FAE-D2286C308EF6}" dt="2026-07-22T19:45:02.152" v="2628" actId="1038"/>
          <ac:picMkLst>
            <pc:docMk/>
            <pc:sldMk cId="2670130311" sldId="291"/>
            <ac:picMk id="1030" creationId="{95C6C031-6ED1-43A6-BA98-6C456777B72E}"/>
          </ac:picMkLst>
        </pc:picChg>
      </pc:sldChg>
      <pc:sldChg chg="addSp modSp add mod">
        <pc:chgData name="McCrory, Cait" userId="f33031c6-a271-46e3-880f-4d7dabf52060" providerId="ADAL" clId="{A3AB5E20-6B86-4D3C-8FAE-D2286C308EF6}" dt="2026-07-22T19:47:22.667" v="2666" actId="113"/>
        <pc:sldMkLst>
          <pc:docMk/>
          <pc:sldMk cId="1880822483" sldId="292"/>
        </pc:sldMkLst>
        <pc:spChg chg="mod">
          <ac:chgData name="McCrory, Cait" userId="f33031c6-a271-46e3-880f-4d7dabf52060" providerId="ADAL" clId="{A3AB5E20-6B86-4D3C-8FAE-D2286C308EF6}" dt="2026-07-22T19:47:22.667" v="2666" actId="113"/>
          <ac:spMkLst>
            <pc:docMk/>
            <pc:sldMk cId="1880822483" sldId="292"/>
            <ac:spMk id="5" creationId="{0FDD2B09-A211-4E6F-B8EB-50626A4568CC}"/>
          </ac:spMkLst>
        </pc:spChg>
        <pc:spChg chg="add mod">
          <ac:chgData name="McCrory, Cait" userId="f33031c6-a271-46e3-880f-4d7dabf52060" providerId="ADAL" clId="{A3AB5E20-6B86-4D3C-8FAE-D2286C308EF6}" dt="2026-07-22T19:46:45.155" v="2660" actId="207"/>
          <ac:spMkLst>
            <pc:docMk/>
            <pc:sldMk cId="1880822483" sldId="292"/>
            <ac:spMk id="8" creationId="{C81722F8-40B7-40B7-A710-07BAF319CBA6}"/>
          </ac:spMkLst>
        </pc:spChg>
        <pc:spChg chg="add mod">
          <ac:chgData name="McCrory, Cait" userId="f33031c6-a271-46e3-880f-4d7dabf52060" providerId="ADAL" clId="{A3AB5E20-6B86-4D3C-8FAE-D2286C308EF6}" dt="2026-07-22T19:46:55.683" v="2663" actId="14100"/>
          <ac:spMkLst>
            <pc:docMk/>
            <pc:sldMk cId="1880822483" sldId="292"/>
            <ac:spMk id="13" creationId="{F051E5AC-7E15-4EB5-B1BF-5514D90A5E57}"/>
          </ac:spMkLst>
        </pc:spChg>
      </pc:sldChg>
      <pc:sldChg chg="addSp modSp new mod ord">
        <pc:chgData name="McCrory, Cait" userId="f33031c6-a271-46e3-880f-4d7dabf52060" providerId="ADAL" clId="{A3AB5E20-6B86-4D3C-8FAE-D2286C308EF6}" dt="2026-07-22T20:22:51.882" v="3803" actId="1037"/>
        <pc:sldMkLst>
          <pc:docMk/>
          <pc:sldMk cId="3568195808" sldId="293"/>
        </pc:sldMkLst>
        <pc:spChg chg="mod">
          <ac:chgData name="McCrory, Cait" userId="f33031c6-a271-46e3-880f-4d7dabf52060" providerId="ADAL" clId="{A3AB5E20-6B86-4D3C-8FAE-D2286C308EF6}" dt="2026-07-22T19:50:35.028" v="2720" actId="20577"/>
          <ac:spMkLst>
            <pc:docMk/>
            <pc:sldMk cId="3568195808" sldId="293"/>
            <ac:spMk id="2" creationId="{AC25CB6F-6518-490F-B7F9-7691F122BD77}"/>
          </ac:spMkLst>
        </pc:spChg>
        <pc:spChg chg="mod">
          <ac:chgData name="McCrory, Cait" userId="f33031c6-a271-46e3-880f-4d7dabf52060" providerId="ADAL" clId="{A3AB5E20-6B86-4D3C-8FAE-D2286C308EF6}" dt="2026-07-22T20:14:23.194" v="2951" actId="20577"/>
          <ac:spMkLst>
            <pc:docMk/>
            <pc:sldMk cId="3568195808" sldId="293"/>
            <ac:spMk id="3" creationId="{4E710CAF-FAAF-4ACB-8D66-E9891FD8F99F}"/>
          </ac:spMkLst>
        </pc:spChg>
        <pc:spChg chg="mod">
          <ac:chgData name="McCrory, Cait" userId="f33031c6-a271-46e3-880f-4d7dabf52060" providerId="ADAL" clId="{A3AB5E20-6B86-4D3C-8FAE-D2286C308EF6}" dt="2026-07-22T20:22:51.882" v="3803" actId="1037"/>
          <ac:spMkLst>
            <pc:docMk/>
            <pc:sldMk cId="3568195808" sldId="293"/>
            <ac:spMk id="4" creationId="{1F6FAD4E-4BDE-447F-B6FD-6A1D618285A2}"/>
          </ac:spMkLst>
        </pc:spChg>
        <pc:spChg chg="add mod">
          <ac:chgData name="McCrory, Cait" userId="f33031c6-a271-46e3-880f-4d7dabf52060" providerId="ADAL" clId="{A3AB5E20-6B86-4D3C-8FAE-D2286C308EF6}" dt="2026-07-22T20:19:10.835" v="3449" actId="20577"/>
          <ac:spMkLst>
            <pc:docMk/>
            <pc:sldMk cId="3568195808" sldId="293"/>
            <ac:spMk id="7" creationId="{194612EC-431D-4289-852E-3F53CDAF1AE2}"/>
          </ac:spMkLst>
        </pc:spChg>
        <pc:picChg chg="add mod">
          <ac:chgData name="McCrory, Cait" userId="f33031c6-a271-46e3-880f-4d7dabf52060" providerId="ADAL" clId="{A3AB5E20-6B86-4D3C-8FAE-D2286C308EF6}" dt="2026-07-22T20:22:14.532" v="3783" actId="1076"/>
          <ac:picMkLst>
            <pc:docMk/>
            <pc:sldMk cId="3568195808" sldId="293"/>
            <ac:picMk id="6" creationId="{53FF06F3-72AE-4395-80AD-9525BC266024}"/>
          </ac:picMkLst>
        </pc:picChg>
      </pc:sldChg>
      <pc:sldChg chg="modSp new mod">
        <pc:chgData name="McCrory, Cait" userId="f33031c6-a271-46e3-880f-4d7dabf52060" providerId="ADAL" clId="{A3AB5E20-6B86-4D3C-8FAE-D2286C308EF6}" dt="2026-07-22T20:20:14.728" v="3576" actId="20577"/>
        <pc:sldMkLst>
          <pc:docMk/>
          <pc:sldMk cId="1061004670" sldId="294"/>
        </pc:sldMkLst>
        <pc:spChg chg="mod">
          <ac:chgData name="McCrory, Cait" userId="f33031c6-a271-46e3-880f-4d7dabf52060" providerId="ADAL" clId="{A3AB5E20-6B86-4D3C-8FAE-D2286C308EF6}" dt="2026-07-22T20:17:08.996" v="3352" actId="20577"/>
          <ac:spMkLst>
            <pc:docMk/>
            <pc:sldMk cId="1061004670" sldId="294"/>
            <ac:spMk id="2" creationId="{FD079997-2099-460C-AF73-5EE8035C5A5B}"/>
          </ac:spMkLst>
        </pc:spChg>
        <pc:spChg chg="mod">
          <ac:chgData name="McCrory, Cait" userId="f33031c6-a271-46e3-880f-4d7dabf52060" providerId="ADAL" clId="{A3AB5E20-6B86-4D3C-8FAE-D2286C308EF6}" dt="2026-07-22T20:20:14.728" v="3576" actId="20577"/>
          <ac:spMkLst>
            <pc:docMk/>
            <pc:sldMk cId="1061004670" sldId="294"/>
            <ac:spMk id="4" creationId="{2E2F0535-030C-4EE8-9B1B-D2228A092216}"/>
          </ac:spMkLst>
        </pc:spChg>
      </pc:sldChg>
      <pc:sldChg chg="delSp modSp add mod ord">
        <pc:chgData name="McCrory, Cait" userId="f33031c6-a271-46e3-880f-4d7dabf52060" providerId="ADAL" clId="{A3AB5E20-6B86-4D3C-8FAE-D2286C308EF6}" dt="2026-07-22T20:35:53.707" v="3974"/>
        <pc:sldMkLst>
          <pc:docMk/>
          <pc:sldMk cId="3754805227" sldId="295"/>
        </pc:sldMkLst>
        <pc:spChg chg="del">
          <ac:chgData name="McCrory, Cait" userId="f33031c6-a271-46e3-880f-4d7dabf52060" providerId="ADAL" clId="{A3AB5E20-6B86-4D3C-8FAE-D2286C308EF6}" dt="2026-07-22T20:35:34.162" v="3963" actId="478"/>
          <ac:spMkLst>
            <pc:docMk/>
            <pc:sldMk cId="3754805227" sldId="295"/>
            <ac:spMk id="8" creationId="{05F48F11-DB21-4156-90E9-9DDFE42849A8}"/>
          </ac:spMkLst>
        </pc:spChg>
        <pc:picChg chg="mod">
          <ac:chgData name="McCrory, Cait" userId="f33031c6-a271-46e3-880f-4d7dabf52060" providerId="ADAL" clId="{A3AB5E20-6B86-4D3C-8FAE-D2286C308EF6}" dt="2026-07-22T20:35:47.395" v="3972" actId="1035"/>
          <ac:picMkLst>
            <pc:docMk/>
            <pc:sldMk cId="3754805227" sldId="295"/>
            <ac:picMk id="6" creationId="{5C5F5BCD-FE59-464C-8A72-64FA8FF2B376}"/>
          </ac:picMkLst>
        </pc:picChg>
      </pc:sldChg>
      <pc:sldChg chg="modSp add mod ord">
        <pc:chgData name="McCrory, Cait" userId="f33031c6-a271-46e3-880f-4d7dabf52060" providerId="ADAL" clId="{A3AB5E20-6B86-4D3C-8FAE-D2286C308EF6}" dt="2026-07-29T20:45:05.289" v="7409" actId="20577"/>
        <pc:sldMkLst>
          <pc:docMk/>
          <pc:sldMk cId="2385373763" sldId="296"/>
        </pc:sldMkLst>
        <pc:spChg chg="mod">
          <ac:chgData name="McCrory, Cait" userId="f33031c6-a271-46e3-880f-4d7dabf52060" providerId="ADAL" clId="{A3AB5E20-6B86-4D3C-8FAE-D2286C308EF6}" dt="2026-07-29T20:45:05.289" v="7409" actId="20577"/>
          <ac:spMkLst>
            <pc:docMk/>
            <pc:sldMk cId="2385373763" sldId="296"/>
            <ac:spMk id="5" creationId="{7A29FE36-A5F3-419A-9E97-A1CC458F38B8}"/>
          </ac:spMkLst>
        </pc:spChg>
      </pc:sldChg>
      <pc:sldChg chg="addSp delSp modSp new del mod">
        <pc:chgData name="McCrory, Cait" userId="f33031c6-a271-46e3-880f-4d7dabf52060" providerId="ADAL" clId="{A3AB5E20-6B86-4D3C-8FAE-D2286C308EF6}" dt="2026-07-22T20:58:37.053" v="4952" actId="2696"/>
        <pc:sldMkLst>
          <pc:docMk/>
          <pc:sldMk cId="89132224" sldId="297"/>
        </pc:sldMkLst>
        <pc:spChg chg="add del">
          <ac:chgData name="McCrory, Cait" userId="f33031c6-a271-46e3-880f-4d7dabf52060" providerId="ADAL" clId="{A3AB5E20-6B86-4D3C-8FAE-D2286C308EF6}" dt="2026-07-22T20:42:57.601" v="4183" actId="22"/>
          <ac:spMkLst>
            <pc:docMk/>
            <pc:sldMk cId="89132224" sldId="297"/>
            <ac:spMk id="4" creationId="{EBEB29C6-92C3-4DED-A5FD-14A0B5CCC23D}"/>
          </ac:spMkLst>
        </pc:spChg>
        <pc:picChg chg="add del mod ord">
          <ac:chgData name="McCrory, Cait" userId="f33031c6-a271-46e3-880f-4d7dabf52060" providerId="ADAL" clId="{A3AB5E20-6B86-4D3C-8FAE-D2286C308EF6}" dt="2026-07-22T20:42:57.601" v="4183" actId="22"/>
          <ac:picMkLst>
            <pc:docMk/>
            <pc:sldMk cId="89132224" sldId="297"/>
            <ac:picMk id="6" creationId="{F4599BC0-C6EA-43D6-8FA7-1A8F78AB87E9}"/>
          </ac:picMkLst>
        </pc:picChg>
        <pc:picChg chg="add">
          <ac:chgData name="McCrory, Cait" userId="f33031c6-a271-46e3-880f-4d7dabf52060" providerId="ADAL" clId="{A3AB5E20-6B86-4D3C-8FAE-D2286C308EF6}" dt="2026-07-22T20:42:59.132" v="4184" actId="22"/>
          <ac:picMkLst>
            <pc:docMk/>
            <pc:sldMk cId="89132224" sldId="297"/>
            <ac:picMk id="8" creationId="{EFCA6796-5FE7-45BF-98AE-2D704158B857}"/>
          </ac:picMkLst>
        </pc:picChg>
      </pc:sldChg>
      <pc:sldChg chg="addSp modSp add mod ord">
        <pc:chgData name="McCrory, Cait" userId="f33031c6-a271-46e3-880f-4d7dabf52060" providerId="ADAL" clId="{A3AB5E20-6B86-4D3C-8FAE-D2286C308EF6}" dt="2026-07-22T21:00:14.152" v="5191" actId="207"/>
        <pc:sldMkLst>
          <pc:docMk/>
          <pc:sldMk cId="1569825362" sldId="297"/>
        </pc:sldMkLst>
        <pc:spChg chg="add mod">
          <ac:chgData name="McCrory, Cait" userId="f33031c6-a271-46e3-880f-4d7dabf52060" providerId="ADAL" clId="{A3AB5E20-6B86-4D3C-8FAE-D2286C308EF6}" dt="2026-07-22T21:00:14.152" v="5191" actId="207"/>
          <ac:spMkLst>
            <pc:docMk/>
            <pc:sldMk cId="1569825362" sldId="297"/>
            <ac:spMk id="3" creationId="{D9618DC5-80D0-4A80-9F06-FFFD3907CEED}"/>
          </ac:spMkLst>
        </pc:spChg>
        <pc:spChg chg="mod">
          <ac:chgData name="McCrory, Cait" userId="f33031c6-a271-46e3-880f-4d7dabf52060" providerId="ADAL" clId="{A3AB5E20-6B86-4D3C-8FAE-D2286C308EF6}" dt="2026-07-22T20:59:02.444" v="4976" actId="27636"/>
          <ac:spMkLst>
            <pc:docMk/>
            <pc:sldMk cId="1569825362" sldId="297"/>
            <ac:spMk id="5" creationId="{7A29FE36-A5F3-419A-9E97-A1CC458F38B8}"/>
          </ac:spMkLst>
        </pc:spChg>
      </pc:sldChg>
      <pc:sldChg chg="modSp add mod ord">
        <pc:chgData name="McCrory, Cait" userId="f33031c6-a271-46e3-880f-4d7dabf52060" providerId="ADAL" clId="{A3AB5E20-6B86-4D3C-8FAE-D2286C308EF6}" dt="2026-07-28T14:49:51.510" v="5286" actId="20577"/>
        <pc:sldMkLst>
          <pc:docMk/>
          <pc:sldMk cId="3272900130" sldId="298"/>
        </pc:sldMkLst>
        <pc:spChg chg="mod">
          <ac:chgData name="McCrory, Cait" userId="f33031c6-a271-46e3-880f-4d7dabf52060" providerId="ADAL" clId="{A3AB5E20-6B86-4D3C-8FAE-D2286C308EF6}" dt="2026-07-28T14:49:51.510" v="5286" actId="20577"/>
          <ac:spMkLst>
            <pc:docMk/>
            <pc:sldMk cId="3272900130" sldId="298"/>
            <ac:spMk id="5" creationId="{7A29FE36-A5F3-419A-9E97-A1CC458F38B8}"/>
          </ac:spMkLst>
        </pc:spChg>
      </pc:sldChg>
      <pc:sldChg chg="addSp modSp add mod">
        <pc:chgData name="McCrory, Cait" userId="f33031c6-a271-46e3-880f-4d7dabf52060" providerId="ADAL" clId="{A3AB5E20-6B86-4D3C-8FAE-D2286C308EF6}" dt="2026-07-28T14:58:29.696" v="5453" actId="207"/>
        <pc:sldMkLst>
          <pc:docMk/>
          <pc:sldMk cId="3311747138" sldId="299"/>
        </pc:sldMkLst>
        <pc:spChg chg="mod ord">
          <ac:chgData name="McCrory, Cait" userId="f33031c6-a271-46e3-880f-4d7dabf52060" providerId="ADAL" clId="{A3AB5E20-6B86-4D3C-8FAE-D2286C308EF6}" dt="2026-07-28T14:57:55.054" v="5450" actId="1076"/>
          <ac:spMkLst>
            <pc:docMk/>
            <pc:sldMk cId="3311747138" sldId="299"/>
            <ac:spMk id="4" creationId="{548BB17A-5DAE-45F6-B0DB-944E50EEB8B7}"/>
          </ac:spMkLst>
        </pc:spChg>
        <pc:spChg chg="add mod">
          <ac:chgData name="McCrory, Cait" userId="f33031c6-a271-46e3-880f-4d7dabf52060" providerId="ADAL" clId="{A3AB5E20-6B86-4D3C-8FAE-D2286C308EF6}" dt="2026-07-28T14:58:29.696" v="5453" actId="207"/>
          <ac:spMkLst>
            <pc:docMk/>
            <pc:sldMk cId="3311747138" sldId="299"/>
            <ac:spMk id="9" creationId="{2702401B-2AE6-40F1-B16D-43CB852E1B3C}"/>
          </ac:spMkLst>
        </pc:spChg>
      </pc:sldChg>
      <pc:sldChg chg="add">
        <pc:chgData name="McCrory, Cait" userId="f33031c6-a271-46e3-880f-4d7dabf52060" providerId="ADAL" clId="{A3AB5E20-6B86-4D3C-8FAE-D2286C308EF6}" dt="2026-07-28T14:57:07.608" v="5341" actId="2890"/>
        <pc:sldMkLst>
          <pc:docMk/>
          <pc:sldMk cId="3012307764" sldId="300"/>
        </pc:sldMkLst>
      </pc:sldChg>
      <pc:sldChg chg="addSp modSp add mod">
        <pc:chgData name="McCrory, Cait" userId="f33031c6-a271-46e3-880f-4d7dabf52060" providerId="ADAL" clId="{A3AB5E20-6B86-4D3C-8FAE-D2286C308EF6}" dt="2026-07-28T15:00:39.399" v="5634" actId="20577"/>
        <pc:sldMkLst>
          <pc:docMk/>
          <pc:sldMk cId="2342595054" sldId="301"/>
        </pc:sldMkLst>
        <pc:spChg chg="add mod">
          <ac:chgData name="McCrory, Cait" userId="f33031c6-a271-46e3-880f-4d7dabf52060" providerId="ADAL" clId="{A3AB5E20-6B86-4D3C-8FAE-D2286C308EF6}" dt="2026-07-28T14:59:28.554" v="5506"/>
          <ac:spMkLst>
            <pc:docMk/>
            <pc:sldMk cId="2342595054" sldId="301"/>
            <ac:spMk id="7" creationId="{56C9AA46-D3DE-426B-B942-8549EC1167FD}"/>
          </ac:spMkLst>
        </pc:spChg>
        <pc:spChg chg="mod ord">
          <ac:chgData name="McCrory, Cait" userId="f33031c6-a271-46e3-880f-4d7dabf52060" providerId="ADAL" clId="{A3AB5E20-6B86-4D3C-8FAE-D2286C308EF6}" dt="2026-07-28T15:00:39.399" v="5634" actId="20577"/>
          <ac:spMkLst>
            <pc:docMk/>
            <pc:sldMk cId="2342595054" sldId="301"/>
            <ac:spMk id="9" creationId="{D7BB0085-1981-4614-9E54-6C7C1EDD5F9D}"/>
          </ac:spMkLst>
        </pc:spChg>
      </pc:sldChg>
      <pc:sldChg chg="modSp add mod">
        <pc:chgData name="McCrory, Cait" userId="f33031c6-a271-46e3-880f-4d7dabf52060" providerId="ADAL" clId="{A3AB5E20-6B86-4D3C-8FAE-D2286C308EF6}" dt="2026-07-28T15:01:01.689" v="5644" actId="113"/>
        <pc:sldMkLst>
          <pc:docMk/>
          <pc:sldMk cId="818401554" sldId="302"/>
        </pc:sldMkLst>
        <pc:spChg chg="mod">
          <ac:chgData name="McCrory, Cait" userId="f33031c6-a271-46e3-880f-4d7dabf52060" providerId="ADAL" clId="{A3AB5E20-6B86-4D3C-8FAE-D2286C308EF6}" dt="2026-07-28T15:01:01.689" v="5644" actId="113"/>
          <ac:spMkLst>
            <pc:docMk/>
            <pc:sldMk cId="818401554" sldId="302"/>
            <ac:spMk id="9" creationId="{D7BB0085-1981-4614-9E54-6C7C1EDD5F9D}"/>
          </ac:spMkLst>
        </pc:spChg>
      </pc:sldChg>
      <pc:sldChg chg="addSp delSp modSp new mod modClrScheme chgLayout">
        <pc:chgData name="McCrory, Cait" userId="f33031c6-a271-46e3-880f-4d7dabf52060" providerId="ADAL" clId="{A3AB5E20-6B86-4D3C-8FAE-D2286C308EF6}" dt="2026-07-28T15:35:08.962" v="6609" actId="12"/>
        <pc:sldMkLst>
          <pc:docMk/>
          <pc:sldMk cId="907113520" sldId="303"/>
        </pc:sldMkLst>
        <pc:spChg chg="del mod ord">
          <ac:chgData name="McCrory, Cait" userId="f33031c6-a271-46e3-880f-4d7dabf52060" providerId="ADAL" clId="{A3AB5E20-6B86-4D3C-8FAE-D2286C308EF6}" dt="2026-07-28T15:01:16.786" v="5646" actId="700"/>
          <ac:spMkLst>
            <pc:docMk/>
            <pc:sldMk cId="907113520" sldId="303"/>
            <ac:spMk id="2" creationId="{4150EF17-E19E-42B0-A8A0-9970E947A19B}"/>
          </ac:spMkLst>
        </pc:spChg>
        <pc:spChg chg="add mod ord">
          <ac:chgData name="McCrory, Cait" userId="f33031c6-a271-46e3-880f-4d7dabf52060" providerId="ADAL" clId="{A3AB5E20-6B86-4D3C-8FAE-D2286C308EF6}" dt="2026-07-28T15:01:57.351" v="5702" actId="20577"/>
          <ac:spMkLst>
            <pc:docMk/>
            <pc:sldMk cId="907113520" sldId="303"/>
            <ac:spMk id="3" creationId="{0482B590-9260-4F46-A205-AB536DA09F53}"/>
          </ac:spMkLst>
        </pc:spChg>
        <pc:spChg chg="add mod ord">
          <ac:chgData name="McCrory, Cait" userId="f33031c6-a271-46e3-880f-4d7dabf52060" providerId="ADAL" clId="{A3AB5E20-6B86-4D3C-8FAE-D2286C308EF6}" dt="2026-07-28T15:13:34.300" v="5734" actId="20577"/>
          <ac:spMkLst>
            <pc:docMk/>
            <pc:sldMk cId="907113520" sldId="303"/>
            <ac:spMk id="4" creationId="{4A5EBF8F-10D6-43D1-B1B5-9D64A83FE8C5}"/>
          </ac:spMkLst>
        </pc:spChg>
        <pc:spChg chg="add mod ord">
          <ac:chgData name="McCrory, Cait" userId="f33031c6-a271-46e3-880f-4d7dabf52060" providerId="ADAL" clId="{A3AB5E20-6B86-4D3C-8FAE-D2286C308EF6}" dt="2026-07-28T15:35:08.962" v="6609" actId="12"/>
          <ac:spMkLst>
            <pc:docMk/>
            <pc:sldMk cId="907113520" sldId="303"/>
            <ac:spMk id="5" creationId="{96195DA7-AE5B-4692-B9DC-A45292B7278D}"/>
          </ac:spMkLst>
        </pc:spChg>
        <pc:spChg chg="add del mod">
          <ac:chgData name="McCrory, Cait" userId="f33031c6-a271-46e3-880f-4d7dabf52060" providerId="ADAL" clId="{A3AB5E20-6B86-4D3C-8FAE-D2286C308EF6}" dt="2026-07-28T15:13:26.797" v="5705" actId="478"/>
          <ac:spMkLst>
            <pc:docMk/>
            <pc:sldMk cId="907113520" sldId="303"/>
            <ac:spMk id="6" creationId="{71D12B7F-DD34-4C2F-A51C-FE169D0BC5E1}"/>
          </ac:spMkLst>
        </pc:spChg>
        <pc:picChg chg="add del mod">
          <ac:chgData name="McCrory, Cait" userId="f33031c6-a271-46e3-880f-4d7dabf52060" providerId="ADAL" clId="{A3AB5E20-6B86-4D3C-8FAE-D2286C308EF6}" dt="2026-07-28T15:13:26.461" v="5704" actId="478"/>
          <ac:picMkLst>
            <pc:docMk/>
            <pc:sldMk cId="907113520" sldId="303"/>
            <ac:picMk id="7" creationId="{AE998631-5ED0-49BA-94A7-CA7105434DCD}"/>
          </ac:picMkLst>
        </pc:picChg>
        <pc:picChg chg="add mod">
          <ac:chgData name="McCrory, Cait" userId="f33031c6-a271-46e3-880f-4d7dabf52060" providerId="ADAL" clId="{A3AB5E20-6B86-4D3C-8FAE-D2286C308EF6}" dt="2026-07-28T15:31:54.508" v="6489" actId="1076"/>
          <ac:picMkLst>
            <pc:docMk/>
            <pc:sldMk cId="907113520" sldId="303"/>
            <ac:picMk id="1026" creationId="{094D878D-7244-462C-B7C7-6E62AE4C1356}"/>
          </ac:picMkLst>
        </pc:picChg>
      </pc:sldChg>
      <pc:sldChg chg="addSp delSp modSp new mod">
        <pc:chgData name="McCrory, Cait" userId="f33031c6-a271-46e3-880f-4d7dabf52060" providerId="ADAL" clId="{A3AB5E20-6B86-4D3C-8FAE-D2286C308EF6}" dt="2026-07-28T15:34:42.131" v="6606" actId="14100"/>
        <pc:sldMkLst>
          <pc:docMk/>
          <pc:sldMk cId="4012519569" sldId="304"/>
        </pc:sldMkLst>
        <pc:spChg chg="mod">
          <ac:chgData name="McCrory, Cait" userId="f33031c6-a271-46e3-880f-4d7dabf52060" providerId="ADAL" clId="{A3AB5E20-6B86-4D3C-8FAE-D2286C308EF6}" dt="2026-07-28T15:34:37.668" v="6605" actId="1076"/>
          <ac:spMkLst>
            <pc:docMk/>
            <pc:sldMk cId="4012519569" sldId="304"/>
            <ac:spMk id="2" creationId="{3E2FA126-E156-4BE8-818A-AF2F0FCB8B5D}"/>
          </ac:spMkLst>
        </pc:spChg>
        <pc:spChg chg="del">
          <ac:chgData name="McCrory, Cait" userId="f33031c6-a271-46e3-880f-4d7dabf52060" providerId="ADAL" clId="{A3AB5E20-6B86-4D3C-8FAE-D2286C308EF6}" dt="2026-07-28T15:20:05.663" v="5881" actId="478"/>
          <ac:spMkLst>
            <pc:docMk/>
            <pc:sldMk cId="4012519569" sldId="304"/>
            <ac:spMk id="3" creationId="{C03A71F2-AB61-4739-8ABB-574844414A6A}"/>
          </ac:spMkLst>
        </pc:spChg>
        <pc:spChg chg="del">
          <ac:chgData name="McCrory, Cait" userId="f33031c6-a271-46e3-880f-4d7dabf52060" providerId="ADAL" clId="{A3AB5E20-6B86-4D3C-8FAE-D2286C308EF6}" dt="2026-07-28T15:15:19.534" v="5736"/>
          <ac:spMkLst>
            <pc:docMk/>
            <pc:sldMk cId="4012519569" sldId="304"/>
            <ac:spMk id="4" creationId="{A05478D9-E191-45FA-82AC-958E4B78794F}"/>
          </ac:spMkLst>
        </pc:spChg>
        <pc:spChg chg="add mod ord">
          <ac:chgData name="McCrory, Cait" userId="f33031c6-a271-46e3-880f-4d7dabf52060" providerId="ADAL" clId="{A3AB5E20-6B86-4D3C-8FAE-D2286C308EF6}" dt="2026-07-28T15:19:33.993" v="5880" actId="167"/>
          <ac:spMkLst>
            <pc:docMk/>
            <pc:sldMk cId="4012519569" sldId="304"/>
            <ac:spMk id="11" creationId="{787F1082-5810-4C14-B26E-058FD04BF374}"/>
          </ac:spMkLst>
        </pc:spChg>
        <pc:spChg chg="add mod">
          <ac:chgData name="McCrory, Cait" userId="f33031c6-a271-46e3-880f-4d7dabf52060" providerId="ADAL" clId="{A3AB5E20-6B86-4D3C-8FAE-D2286C308EF6}" dt="2026-07-28T15:34:42.131" v="6606" actId="14100"/>
          <ac:spMkLst>
            <pc:docMk/>
            <pc:sldMk cId="4012519569" sldId="304"/>
            <ac:spMk id="12" creationId="{CB6BFA49-45DE-499A-8C19-ED3F68C1C236}"/>
          </ac:spMkLst>
        </pc:spChg>
        <pc:picChg chg="add mod modCrop">
          <ac:chgData name="McCrory, Cait" userId="f33031c6-a271-46e3-880f-4d7dabf52060" providerId="ADAL" clId="{A3AB5E20-6B86-4D3C-8FAE-D2286C308EF6}" dt="2026-07-28T15:19:06.006" v="5876" actId="732"/>
          <ac:picMkLst>
            <pc:docMk/>
            <pc:sldMk cId="4012519569" sldId="304"/>
            <ac:picMk id="6" creationId="{4A078EB5-ECE4-4CEF-9D6F-47278E4081F7}"/>
          </ac:picMkLst>
        </pc:picChg>
        <pc:picChg chg="add mod modCrop">
          <ac:chgData name="McCrory, Cait" userId="f33031c6-a271-46e3-880f-4d7dabf52060" providerId="ADAL" clId="{A3AB5E20-6B86-4D3C-8FAE-D2286C308EF6}" dt="2026-07-28T15:18:27.110" v="5869" actId="1076"/>
          <ac:picMkLst>
            <pc:docMk/>
            <pc:sldMk cId="4012519569" sldId="304"/>
            <ac:picMk id="8" creationId="{8BE97250-8B7C-455A-AA65-4849CF3BADE0}"/>
          </ac:picMkLst>
        </pc:picChg>
        <pc:picChg chg="add mod modCrop">
          <ac:chgData name="McCrory, Cait" userId="f33031c6-a271-46e3-880f-4d7dabf52060" providerId="ADAL" clId="{A3AB5E20-6B86-4D3C-8FAE-D2286C308EF6}" dt="2026-07-28T15:18:46.862" v="5872" actId="732"/>
          <ac:picMkLst>
            <pc:docMk/>
            <pc:sldMk cId="4012519569" sldId="304"/>
            <ac:picMk id="10" creationId="{28BBC470-40C2-4270-B60D-E7E0F484A2DC}"/>
          </ac:picMkLst>
        </pc:picChg>
        <pc:picChg chg="add mod">
          <ac:chgData name="McCrory, Cait" userId="f33031c6-a271-46e3-880f-4d7dabf52060" providerId="ADAL" clId="{A3AB5E20-6B86-4D3C-8FAE-D2286C308EF6}" dt="2026-07-28T15:23:34.392" v="6117" actId="14100"/>
          <ac:picMkLst>
            <pc:docMk/>
            <pc:sldMk cId="4012519569" sldId="304"/>
            <ac:picMk id="14" creationId="{494FC284-4C15-4754-B99F-B8901B5D81D6}"/>
          </ac:picMkLst>
        </pc:picChg>
      </pc:sldChg>
      <pc:sldChg chg="addSp delSp modSp new mod ord">
        <pc:chgData name="McCrory, Cait" userId="f33031c6-a271-46e3-880f-4d7dabf52060" providerId="ADAL" clId="{A3AB5E20-6B86-4D3C-8FAE-D2286C308EF6}" dt="2026-07-28T15:35:30.687" v="6611"/>
        <pc:sldMkLst>
          <pc:docMk/>
          <pc:sldMk cId="3309062930" sldId="305"/>
        </pc:sldMkLst>
        <pc:spChg chg="mod">
          <ac:chgData name="McCrory, Cait" userId="f33031c6-a271-46e3-880f-4d7dabf52060" providerId="ADAL" clId="{A3AB5E20-6B86-4D3C-8FAE-D2286C308EF6}" dt="2026-07-28T15:26:00.027" v="6144" actId="20577"/>
          <ac:spMkLst>
            <pc:docMk/>
            <pc:sldMk cId="3309062930" sldId="305"/>
            <ac:spMk id="2" creationId="{6CF13B18-79F3-4C7F-AEC0-AF2B8D6E66C0}"/>
          </ac:spMkLst>
        </pc:spChg>
        <pc:spChg chg="del">
          <ac:chgData name="McCrory, Cait" userId="f33031c6-a271-46e3-880f-4d7dabf52060" providerId="ADAL" clId="{A3AB5E20-6B86-4D3C-8FAE-D2286C308EF6}" dt="2026-07-28T15:27:45.596" v="6241" actId="478"/>
          <ac:spMkLst>
            <pc:docMk/>
            <pc:sldMk cId="3309062930" sldId="305"/>
            <ac:spMk id="3" creationId="{2151A34D-7419-4A87-9E83-A6E6CE5E03BE}"/>
          </ac:spMkLst>
        </pc:spChg>
        <pc:spChg chg="mod">
          <ac:chgData name="McCrory, Cait" userId="f33031c6-a271-46e3-880f-4d7dabf52060" providerId="ADAL" clId="{A3AB5E20-6B86-4D3C-8FAE-D2286C308EF6}" dt="2026-07-28T15:29:35.105" v="6306" actId="20577"/>
          <ac:spMkLst>
            <pc:docMk/>
            <pc:sldMk cId="3309062930" sldId="305"/>
            <ac:spMk id="4" creationId="{600BB9B7-77D9-4F2A-9175-8E29A293F898}"/>
          </ac:spMkLst>
        </pc:spChg>
        <pc:spChg chg="add mod ord">
          <ac:chgData name="McCrory, Cait" userId="f33031c6-a271-46e3-880f-4d7dabf52060" providerId="ADAL" clId="{A3AB5E20-6B86-4D3C-8FAE-D2286C308EF6}" dt="2026-07-28T15:28:11.014" v="6244" actId="14100"/>
          <ac:spMkLst>
            <pc:docMk/>
            <pc:sldMk cId="3309062930" sldId="305"/>
            <ac:spMk id="7" creationId="{B1C175EE-58BE-4410-B7F8-0FD651392327}"/>
          </ac:spMkLst>
        </pc:spChg>
        <pc:picChg chg="add mod modCrop">
          <ac:chgData name="McCrory, Cait" userId="f33031c6-a271-46e3-880f-4d7dabf52060" providerId="ADAL" clId="{A3AB5E20-6B86-4D3C-8FAE-D2286C308EF6}" dt="2026-07-28T15:28:41.385" v="6251" actId="732"/>
          <ac:picMkLst>
            <pc:docMk/>
            <pc:sldMk cId="3309062930" sldId="305"/>
            <ac:picMk id="6" creationId="{72385C46-713F-474C-933C-56BF3C659327}"/>
          </ac:picMkLst>
        </pc:picChg>
      </pc:sldChg>
      <pc:sldChg chg="addSp modSp new mod">
        <pc:chgData name="McCrory, Cait" userId="f33031c6-a271-46e3-880f-4d7dabf52060" providerId="ADAL" clId="{A3AB5E20-6B86-4D3C-8FAE-D2286C308EF6}" dt="2026-07-28T15:34:24.368" v="6600" actId="1076"/>
        <pc:sldMkLst>
          <pc:docMk/>
          <pc:sldMk cId="345266977" sldId="306"/>
        </pc:sldMkLst>
        <pc:spChg chg="mod">
          <ac:chgData name="McCrory, Cait" userId="f33031c6-a271-46e3-880f-4d7dabf52060" providerId="ADAL" clId="{A3AB5E20-6B86-4D3C-8FAE-D2286C308EF6}" dt="2026-07-28T15:33:25.933" v="6544" actId="20577"/>
          <ac:spMkLst>
            <pc:docMk/>
            <pc:sldMk cId="345266977" sldId="306"/>
            <ac:spMk id="2" creationId="{645D353E-21F9-4546-B64F-95B9BE190A33}"/>
          </ac:spMkLst>
        </pc:spChg>
        <pc:spChg chg="mod">
          <ac:chgData name="McCrory, Cait" userId="f33031c6-a271-46e3-880f-4d7dabf52060" providerId="ADAL" clId="{A3AB5E20-6B86-4D3C-8FAE-D2286C308EF6}" dt="2026-07-28T15:33:38.374" v="6587" actId="20577"/>
          <ac:spMkLst>
            <pc:docMk/>
            <pc:sldMk cId="345266977" sldId="306"/>
            <ac:spMk id="3" creationId="{2A6D4AE6-B787-49FB-8CAA-32CA3E2FC49F}"/>
          </ac:spMkLst>
        </pc:spChg>
        <pc:picChg chg="add mod">
          <ac:chgData name="McCrory, Cait" userId="f33031c6-a271-46e3-880f-4d7dabf52060" providerId="ADAL" clId="{A3AB5E20-6B86-4D3C-8FAE-D2286C308EF6}" dt="2026-07-28T15:34:11.659" v="6596" actId="1076"/>
          <ac:picMkLst>
            <pc:docMk/>
            <pc:sldMk cId="345266977" sldId="306"/>
            <ac:picMk id="2050" creationId="{E4D4C5D9-BCD9-40B2-88F0-BBDA1065EC56}"/>
          </ac:picMkLst>
        </pc:picChg>
        <pc:picChg chg="add mod">
          <ac:chgData name="McCrory, Cait" userId="f33031c6-a271-46e3-880f-4d7dabf52060" providerId="ADAL" clId="{A3AB5E20-6B86-4D3C-8FAE-D2286C308EF6}" dt="2026-07-28T15:34:24.368" v="6600" actId="1076"/>
          <ac:picMkLst>
            <pc:docMk/>
            <pc:sldMk cId="345266977" sldId="306"/>
            <ac:picMk id="2052" creationId="{2A661B46-24E1-4B40-AED3-EBB8C63B5D08}"/>
          </ac:picMkLst>
        </pc:picChg>
      </pc:sldChg>
      <pc:sldChg chg="addSp modSp add mod">
        <pc:chgData name="McCrory, Cait" userId="f33031c6-a271-46e3-880f-4d7dabf52060" providerId="ADAL" clId="{A3AB5E20-6B86-4D3C-8FAE-D2286C308EF6}" dt="2026-07-29T20:43:26.205" v="7393" actId="207"/>
        <pc:sldMkLst>
          <pc:docMk/>
          <pc:sldMk cId="2764126000" sldId="307"/>
        </pc:sldMkLst>
        <pc:spChg chg="mod">
          <ac:chgData name="McCrory, Cait" userId="f33031c6-a271-46e3-880f-4d7dabf52060" providerId="ADAL" clId="{A3AB5E20-6B86-4D3C-8FAE-D2286C308EF6}" dt="2026-07-28T15:36:05.986" v="6621" actId="113"/>
          <ac:spMkLst>
            <pc:docMk/>
            <pc:sldMk cId="2764126000" sldId="307"/>
            <ac:spMk id="5" creationId="{96195DA7-AE5B-4692-B9DC-A45292B7278D}"/>
          </ac:spMkLst>
        </pc:spChg>
        <pc:spChg chg="add mod">
          <ac:chgData name="McCrory, Cait" userId="f33031c6-a271-46e3-880f-4d7dabf52060" providerId="ADAL" clId="{A3AB5E20-6B86-4D3C-8FAE-D2286C308EF6}" dt="2026-07-29T20:43:26.205" v="7393" actId="207"/>
          <ac:spMkLst>
            <pc:docMk/>
            <pc:sldMk cId="2764126000" sldId="307"/>
            <ac:spMk id="6" creationId="{C5C32855-B7EB-4DF1-BBCB-742ADEA579CC}"/>
          </ac:spMkLst>
        </pc:spChg>
      </pc:sldChg>
      <pc:sldChg chg="addSp modSp add mod">
        <pc:chgData name="McCrory, Cait" userId="f33031c6-a271-46e3-880f-4d7dabf52060" providerId="ADAL" clId="{A3AB5E20-6B86-4D3C-8FAE-D2286C308EF6}" dt="2026-07-29T20:43:37.992" v="7394" actId="207"/>
        <pc:sldMkLst>
          <pc:docMk/>
          <pc:sldMk cId="2813765337" sldId="308"/>
        </pc:sldMkLst>
        <pc:spChg chg="mod">
          <ac:chgData name="McCrory, Cait" userId="f33031c6-a271-46e3-880f-4d7dabf52060" providerId="ADAL" clId="{A3AB5E20-6B86-4D3C-8FAE-D2286C308EF6}" dt="2026-07-28T15:36:33.249" v="6630" actId="113"/>
          <ac:spMkLst>
            <pc:docMk/>
            <pc:sldMk cId="2813765337" sldId="308"/>
            <ac:spMk id="5" creationId="{96195DA7-AE5B-4692-B9DC-A45292B7278D}"/>
          </ac:spMkLst>
        </pc:spChg>
        <pc:spChg chg="add mod">
          <ac:chgData name="McCrory, Cait" userId="f33031c6-a271-46e3-880f-4d7dabf52060" providerId="ADAL" clId="{A3AB5E20-6B86-4D3C-8FAE-D2286C308EF6}" dt="2026-07-29T20:43:37.992" v="7394" actId="207"/>
          <ac:spMkLst>
            <pc:docMk/>
            <pc:sldMk cId="2813765337" sldId="308"/>
            <ac:spMk id="6" creationId="{C4483A50-9EE3-410F-A8F4-F3DAF6C346CF}"/>
          </ac:spMkLst>
        </pc:spChg>
        <pc:spChg chg="add mod">
          <ac:chgData name="McCrory, Cait" userId="f33031c6-a271-46e3-880f-4d7dabf52060" providerId="ADAL" clId="{A3AB5E20-6B86-4D3C-8FAE-D2286C308EF6}" dt="2026-07-29T20:43:37.992" v="7394" actId="207"/>
          <ac:spMkLst>
            <pc:docMk/>
            <pc:sldMk cId="2813765337" sldId="308"/>
            <ac:spMk id="7" creationId="{F1C9EA88-D746-4FB8-A215-CF6E73E4FF3F}"/>
          </ac:spMkLst>
        </pc:spChg>
      </pc:sldChg>
      <pc:sldChg chg="addSp modSp add mod ord">
        <pc:chgData name="McCrory, Cait" userId="f33031c6-a271-46e3-880f-4d7dabf52060" providerId="ADAL" clId="{A3AB5E20-6B86-4D3C-8FAE-D2286C308EF6}" dt="2026-07-29T20:43:49.151" v="7395" actId="207"/>
        <pc:sldMkLst>
          <pc:docMk/>
          <pc:sldMk cId="1579986754" sldId="309"/>
        </pc:sldMkLst>
        <pc:spChg chg="mod">
          <ac:chgData name="McCrory, Cait" userId="f33031c6-a271-46e3-880f-4d7dabf52060" providerId="ADAL" clId="{A3AB5E20-6B86-4D3C-8FAE-D2286C308EF6}" dt="2026-07-28T15:36:50.043" v="6635" actId="113"/>
          <ac:spMkLst>
            <pc:docMk/>
            <pc:sldMk cId="1579986754" sldId="309"/>
            <ac:spMk id="5" creationId="{96195DA7-AE5B-4692-B9DC-A45292B7278D}"/>
          </ac:spMkLst>
        </pc:spChg>
        <pc:spChg chg="add mod">
          <ac:chgData name="McCrory, Cait" userId="f33031c6-a271-46e3-880f-4d7dabf52060" providerId="ADAL" clId="{A3AB5E20-6B86-4D3C-8FAE-D2286C308EF6}" dt="2026-07-29T20:43:49.151" v="7395" actId="207"/>
          <ac:spMkLst>
            <pc:docMk/>
            <pc:sldMk cId="1579986754" sldId="309"/>
            <ac:spMk id="6" creationId="{E18FBF9E-1597-4292-A900-A2D57276D18F}"/>
          </ac:spMkLst>
        </pc:spChg>
      </pc:sldChg>
      <pc:sldChg chg="addSp delSp modSp new mod">
        <pc:chgData name="McCrory, Cait" userId="f33031c6-a271-46e3-880f-4d7dabf52060" providerId="ADAL" clId="{A3AB5E20-6B86-4D3C-8FAE-D2286C308EF6}" dt="2026-07-28T15:42:10.610" v="7004" actId="20577"/>
        <pc:sldMkLst>
          <pc:docMk/>
          <pc:sldMk cId="120037153" sldId="310"/>
        </pc:sldMkLst>
        <pc:spChg chg="mod">
          <ac:chgData name="McCrory, Cait" userId="f33031c6-a271-46e3-880f-4d7dabf52060" providerId="ADAL" clId="{A3AB5E20-6B86-4D3C-8FAE-D2286C308EF6}" dt="2026-07-28T15:37:39.572" v="6650" actId="20577"/>
          <ac:spMkLst>
            <pc:docMk/>
            <pc:sldMk cId="120037153" sldId="310"/>
            <ac:spMk id="2" creationId="{A624728A-F815-4CA6-A119-7BB147657832}"/>
          </ac:spMkLst>
        </pc:spChg>
        <pc:spChg chg="del mod">
          <ac:chgData name="McCrory, Cait" userId="f33031c6-a271-46e3-880f-4d7dabf52060" providerId="ADAL" clId="{A3AB5E20-6B86-4D3C-8FAE-D2286C308EF6}" dt="2026-07-28T15:37:29.972" v="6640"/>
          <ac:spMkLst>
            <pc:docMk/>
            <pc:sldMk cId="120037153" sldId="310"/>
            <ac:spMk id="4" creationId="{575A155B-1C50-4017-BB7D-0F1C7040136D}"/>
          </ac:spMkLst>
        </pc:spChg>
        <pc:spChg chg="add mod ord">
          <ac:chgData name="McCrory, Cait" userId="f33031c6-a271-46e3-880f-4d7dabf52060" providerId="ADAL" clId="{A3AB5E20-6B86-4D3C-8FAE-D2286C308EF6}" dt="2026-07-28T15:37:51.605" v="6653" actId="167"/>
          <ac:spMkLst>
            <pc:docMk/>
            <pc:sldMk cId="120037153" sldId="310"/>
            <ac:spMk id="7" creationId="{832777EC-FA2D-4A0C-AED0-B94B7A2CEAC7}"/>
          </ac:spMkLst>
        </pc:spChg>
        <pc:spChg chg="add mod">
          <ac:chgData name="McCrory, Cait" userId="f33031c6-a271-46e3-880f-4d7dabf52060" providerId="ADAL" clId="{A3AB5E20-6B86-4D3C-8FAE-D2286C308EF6}" dt="2026-07-28T15:42:10.610" v="7004" actId="20577"/>
          <ac:spMkLst>
            <pc:docMk/>
            <pc:sldMk cId="120037153" sldId="310"/>
            <ac:spMk id="8" creationId="{8E21F502-433A-497E-BE06-2C954823D661}"/>
          </ac:spMkLst>
        </pc:spChg>
        <pc:picChg chg="add mod modCrop">
          <ac:chgData name="McCrory, Cait" userId="f33031c6-a271-46e3-880f-4d7dabf52060" providerId="ADAL" clId="{A3AB5E20-6B86-4D3C-8FAE-D2286C308EF6}" dt="2026-07-28T15:38:40.226" v="6667" actId="732"/>
          <ac:picMkLst>
            <pc:docMk/>
            <pc:sldMk cId="120037153" sldId="310"/>
            <ac:picMk id="6" creationId="{24F54E4D-BBA1-40DB-B130-F7565A0E15D7}"/>
          </ac:picMkLst>
        </pc:picChg>
      </pc:sldChg>
      <pc:sldChg chg="addSp modSp new del mod modClrScheme chgLayout">
        <pc:chgData name="McCrory, Cait" userId="f33031c6-a271-46e3-880f-4d7dabf52060" providerId="ADAL" clId="{A3AB5E20-6B86-4D3C-8FAE-D2286C308EF6}" dt="2026-07-29T20:50:01.794" v="7410" actId="2696"/>
        <pc:sldMkLst>
          <pc:docMk/>
          <pc:sldMk cId="811215304" sldId="311"/>
        </pc:sldMkLst>
        <pc:spChg chg="add mod">
          <ac:chgData name="McCrory, Cait" userId="f33031c6-a271-46e3-880f-4d7dabf52060" providerId="ADAL" clId="{A3AB5E20-6B86-4D3C-8FAE-D2286C308EF6}" dt="2026-07-28T16:19:23.767" v="7031" actId="20577"/>
          <ac:spMkLst>
            <pc:docMk/>
            <pc:sldMk cId="811215304" sldId="311"/>
            <ac:spMk id="2" creationId="{EE41A94E-733C-4000-9902-9A3A5CB7CDB1}"/>
          </ac:spMkLst>
        </pc:spChg>
        <pc:spChg chg="add mod">
          <ac:chgData name="McCrory, Cait" userId="f33031c6-a271-46e3-880f-4d7dabf52060" providerId="ADAL" clId="{A3AB5E20-6B86-4D3C-8FAE-D2286C308EF6}" dt="2026-07-28T16:19:07.569" v="7008" actId="700"/>
          <ac:spMkLst>
            <pc:docMk/>
            <pc:sldMk cId="811215304" sldId="311"/>
            <ac:spMk id="3" creationId="{3B1AF71F-B3CC-439E-A199-44E0483CAE71}"/>
          </ac:spMkLst>
        </pc:spChg>
        <pc:spChg chg="add mod">
          <ac:chgData name="McCrory, Cait" userId="f33031c6-a271-46e3-880f-4d7dabf52060" providerId="ADAL" clId="{A3AB5E20-6B86-4D3C-8FAE-D2286C308EF6}" dt="2026-07-28T16:19:07.569" v="7008" actId="700"/>
          <ac:spMkLst>
            <pc:docMk/>
            <pc:sldMk cId="811215304" sldId="311"/>
            <ac:spMk id="4" creationId="{3689AC45-436F-4753-A0C2-9E45D0034894}"/>
          </ac:spMkLst>
        </pc:spChg>
      </pc:sldChg>
      <pc:sldChg chg="addSp delSp modSp new mod">
        <pc:chgData name="McCrory, Cait" userId="f33031c6-a271-46e3-880f-4d7dabf52060" providerId="ADAL" clId="{A3AB5E20-6B86-4D3C-8FAE-D2286C308EF6}" dt="2026-07-29T18:15:56.816" v="7048" actId="478"/>
        <pc:sldMkLst>
          <pc:docMk/>
          <pc:sldMk cId="2398900181" sldId="312"/>
        </pc:sldMkLst>
        <pc:spChg chg="mod">
          <ac:chgData name="McCrory, Cait" userId="f33031c6-a271-46e3-880f-4d7dabf52060" providerId="ADAL" clId="{A3AB5E20-6B86-4D3C-8FAE-D2286C308EF6}" dt="2026-07-29T18:15:13.470" v="7045" actId="20577"/>
          <ac:spMkLst>
            <pc:docMk/>
            <pc:sldMk cId="2398900181" sldId="312"/>
            <ac:spMk id="2" creationId="{7E2AF424-1F9E-4874-9A85-4077453FF9BE}"/>
          </ac:spMkLst>
        </pc:spChg>
        <pc:spChg chg="del">
          <ac:chgData name="McCrory, Cait" userId="f33031c6-a271-46e3-880f-4d7dabf52060" providerId="ADAL" clId="{A3AB5E20-6B86-4D3C-8FAE-D2286C308EF6}" dt="2026-07-29T18:15:56.816" v="7048" actId="478"/>
          <ac:spMkLst>
            <pc:docMk/>
            <pc:sldMk cId="2398900181" sldId="312"/>
            <ac:spMk id="3" creationId="{85D1F0E1-9702-4D06-A61D-30B995B716AB}"/>
          </ac:spMkLst>
        </pc:spChg>
        <pc:picChg chg="add mod">
          <ac:chgData name="McCrory, Cait" userId="f33031c6-a271-46e3-880f-4d7dabf52060" providerId="ADAL" clId="{A3AB5E20-6B86-4D3C-8FAE-D2286C308EF6}" dt="2026-07-29T18:15:39.626" v="7047" actId="1076"/>
          <ac:picMkLst>
            <pc:docMk/>
            <pc:sldMk cId="2398900181" sldId="312"/>
            <ac:picMk id="6" creationId="{F8E77F4F-7955-46E1-8883-768C49833FC4}"/>
          </ac:picMkLst>
        </pc:picChg>
      </pc:sldChg>
      <pc:sldChg chg="addSp modSp new mod ord">
        <pc:chgData name="McCrory, Cait" userId="f33031c6-a271-46e3-880f-4d7dabf52060" providerId="ADAL" clId="{A3AB5E20-6B86-4D3C-8FAE-D2286C308EF6}" dt="2026-07-29T20:42:53.986" v="7392" actId="1076"/>
        <pc:sldMkLst>
          <pc:docMk/>
          <pc:sldMk cId="3127187405" sldId="313"/>
        </pc:sldMkLst>
        <pc:spChg chg="mod">
          <ac:chgData name="McCrory, Cait" userId="f33031c6-a271-46e3-880f-4d7dabf52060" providerId="ADAL" clId="{A3AB5E20-6B86-4D3C-8FAE-D2286C308EF6}" dt="2026-07-29T18:16:07.316" v="7062" actId="20577"/>
          <ac:spMkLst>
            <pc:docMk/>
            <pc:sldMk cId="3127187405" sldId="313"/>
            <ac:spMk id="2" creationId="{5339D0A0-DA7F-4007-8308-AABF5B168520}"/>
          </ac:spMkLst>
        </pc:spChg>
        <pc:spChg chg="mod">
          <ac:chgData name="McCrory, Cait" userId="f33031c6-a271-46e3-880f-4d7dabf52060" providerId="ADAL" clId="{A3AB5E20-6B86-4D3C-8FAE-D2286C308EF6}" dt="2026-07-29T18:16:42.797" v="7098" actId="20577"/>
          <ac:spMkLst>
            <pc:docMk/>
            <pc:sldMk cId="3127187405" sldId="313"/>
            <ac:spMk id="3" creationId="{8BECD0B4-C801-4A3E-8177-21E8D1FF889C}"/>
          </ac:spMkLst>
        </pc:spChg>
        <pc:spChg chg="mod">
          <ac:chgData name="McCrory, Cait" userId="f33031c6-a271-46e3-880f-4d7dabf52060" providerId="ADAL" clId="{A3AB5E20-6B86-4D3C-8FAE-D2286C308EF6}" dt="2026-07-29T20:42:18.265" v="7386" actId="1076"/>
          <ac:spMkLst>
            <pc:docMk/>
            <pc:sldMk cId="3127187405" sldId="313"/>
            <ac:spMk id="4" creationId="{FCD3218C-6741-4250-A80D-9122B3DFD322}"/>
          </ac:spMkLst>
        </pc:spChg>
        <pc:picChg chg="add mod">
          <ac:chgData name="McCrory, Cait" userId="f33031c6-a271-46e3-880f-4d7dabf52060" providerId="ADAL" clId="{A3AB5E20-6B86-4D3C-8FAE-D2286C308EF6}" dt="2026-07-29T20:42:53.986" v="7392" actId="1076"/>
          <ac:picMkLst>
            <pc:docMk/>
            <pc:sldMk cId="3127187405" sldId="313"/>
            <ac:picMk id="5" creationId="{894CBC88-5286-40A7-9BDD-A77FC8AA5D0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7527F7-A492-5947-8E1C-6F0543FA10F1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4709AE-4520-644D-A018-31B66D66BC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572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4709AE-4520-644D-A018-31B66D66BCB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3756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4709AE-4520-644D-A018-31B66D66BCB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1387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4363 Cases of Gonorrhea in MKE Co 2024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4709AE-4520-644D-A018-31B66D66BCB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6066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4363 Cases of Gonorrhea in MKE Co 2024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4709AE-4520-644D-A018-31B66D66BCB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3403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4363 Cases of Gonorrhea in MKE Co 2024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4709AE-4520-644D-A018-31B66D66BCB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4551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4709AE-4520-644D-A018-31B66D66BCB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572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BD623F0-4BB8-B54E-8DA0-BE00E5CA6F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4177" y="4252058"/>
            <a:ext cx="4146438" cy="418513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A8B09EA1-1963-8C4F-875A-57FA7E51E5D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2004648"/>
            <a:ext cx="12192000" cy="1235686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A57B3EB-C623-EC47-937C-F2AD1A08670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3156564"/>
            <a:ext cx="12192000" cy="5796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 cap="small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HERE TO EDIT SUBTITLE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846DE846-84E2-E14B-8FAE-A43410DB45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9116" y="5852259"/>
            <a:ext cx="6066692" cy="365125"/>
          </a:xfrm>
          <a:prstGeom prst="rect">
            <a:avLst/>
          </a:prstGeom>
        </p:spPr>
        <p:txBody>
          <a:bodyPr/>
          <a:lstStyle>
            <a:lvl1pPr algn="ctr">
              <a:defRPr sz="2000" cap="small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SUPPORTING INFO  |   DATE</a:t>
            </a:r>
          </a:p>
        </p:txBody>
      </p:sp>
    </p:spTree>
    <p:extLst>
      <p:ext uri="{BB962C8B-B14F-4D97-AF65-F5344CB8AC3E}">
        <p14:creationId xmlns:p14="http://schemas.microsoft.com/office/powerpoint/2010/main" val="3896115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5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5899AF4-C49F-C840-AC5D-70CFFF6BD9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1019909" y="-826476"/>
            <a:ext cx="14419384" cy="144193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4FF848-8F37-9A45-8586-20039ED07A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2004648"/>
            <a:ext cx="12192000" cy="1235686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19E611-D2E4-2A45-9AA4-F101CA7BCD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3156564"/>
            <a:ext cx="12192000" cy="5796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 cap="sm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44896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5899AF4-C49F-C840-AC5D-70CFFF6BD9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</a:blip>
          <a:stretch>
            <a:fillRect/>
          </a:stretch>
        </p:blipFill>
        <p:spPr>
          <a:xfrm>
            <a:off x="1019909" y="-811334"/>
            <a:ext cx="14419384" cy="144193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4FF848-8F37-9A45-8586-20039ED07A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2004648"/>
            <a:ext cx="12192000" cy="1235686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19E611-D2E4-2A45-9AA4-F101CA7BCD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3156564"/>
            <a:ext cx="12192000" cy="5796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 cap="sm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HERE TO EDIT SUBTITLE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8274B0C-FD04-B848-AD67-715902719C8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1188" y="5852258"/>
            <a:ext cx="3060700" cy="54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3007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5899AF4-C49F-C840-AC5D-70CFFF6BD9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</a:blip>
          <a:stretch>
            <a:fillRect/>
          </a:stretch>
        </p:blipFill>
        <p:spPr>
          <a:xfrm>
            <a:off x="1019909" y="-811334"/>
            <a:ext cx="14419384" cy="144193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4FF848-8F37-9A45-8586-20039ED07A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2004648"/>
            <a:ext cx="12192000" cy="1235686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19E611-D2E4-2A45-9AA4-F101CA7BCD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3156564"/>
            <a:ext cx="12192000" cy="5796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 cap="sm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HERE TO EDIT SUBTITLE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8274B0C-FD04-B848-AD67-715902719C8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1188" y="5852258"/>
            <a:ext cx="3060700" cy="54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6451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FF848-8F37-9A45-8586-20039ED07A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2515634"/>
            <a:ext cx="12192000" cy="1235686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2FFA45-6545-F447-9021-CCD1B1D89A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1019909" y="-826476"/>
            <a:ext cx="14419384" cy="14419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3622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5899AF4-C49F-C840-AC5D-70CFFF6BD9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</a:blip>
          <a:stretch>
            <a:fillRect/>
          </a:stretch>
        </p:blipFill>
        <p:spPr>
          <a:xfrm>
            <a:off x="1019909" y="-811334"/>
            <a:ext cx="14419384" cy="144193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4FF848-8F37-9A45-8586-20039ED07A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2515634"/>
            <a:ext cx="12192000" cy="1235686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53709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5899AF4-C49F-C840-AC5D-70CFFF6BD9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</a:blip>
          <a:stretch>
            <a:fillRect/>
          </a:stretch>
        </p:blipFill>
        <p:spPr>
          <a:xfrm>
            <a:off x="1019909" y="-811334"/>
            <a:ext cx="14419384" cy="144193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4FF848-8F37-9A45-8586-20039ED07A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2515634"/>
            <a:ext cx="12192000" cy="1235686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57537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9774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D25B2BE-F02C-A24D-AF0F-F6502A8C96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4104055" y="2063263"/>
            <a:ext cx="8498449" cy="85777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7BB173D-0921-6C40-A0AB-59FF3BA3FD9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1188" y="5852258"/>
            <a:ext cx="3060700" cy="5461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C1A4AF5-EA7A-3247-931E-1C7C5D96761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5814" y="-93784"/>
            <a:ext cx="11676186" cy="123568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1DE6C6A-ECA2-BC41-996C-555F71ED56B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5814" y="1058132"/>
            <a:ext cx="11676186" cy="5796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000" cap="small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HERE TO EDIT SUBTITLE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B201573-472C-4E43-9782-4F121F007925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15814" y="1924661"/>
            <a:ext cx="10996248" cy="37141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585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2075AA0-CCEA-1341-849D-5635C1C2C3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4104055" y="2063263"/>
            <a:ext cx="8498449" cy="85777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A2095A-66EC-D14C-918C-E77C8B7266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1188" y="5852258"/>
            <a:ext cx="3060700" cy="54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165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4FEE9CC-2A6F-F44D-97C0-4AE77FBAB2E4}"/>
              </a:ext>
            </a:extLst>
          </p:cNvPr>
          <p:cNvSpPr/>
          <p:nvPr userDrawn="1"/>
        </p:nvSpPr>
        <p:spPr>
          <a:xfrm>
            <a:off x="3999246" y="6046518"/>
            <a:ext cx="275908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Montserrat SemiBold" pitchFamily="2" charset="77"/>
                <a:ea typeface="+mn-ea"/>
                <a:cs typeface="+mn-cs"/>
              </a:rPr>
              <a:t>LIVING YOUR BEST LIFE.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4FF848-8F37-9A45-8586-20039ED07A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5814" y="-93784"/>
            <a:ext cx="11676186" cy="123568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19E611-D2E4-2A45-9AA4-F101CA7BCD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5814" y="1058132"/>
            <a:ext cx="11676186" cy="5796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000" cap="small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HERE TO EDIT SUBTITLE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E70747A9-80A8-614A-A92B-31B5299358F6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15814" y="1924661"/>
            <a:ext cx="10996248" cy="3655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B881378-B06C-8340-B5A3-18D282AD30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8254177" y="4252058"/>
            <a:ext cx="4146438" cy="418513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2851464-4EA8-6C4D-A6E2-B9169195F5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1188" y="5852258"/>
            <a:ext cx="3060700" cy="5461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0AD4E78-ABD7-154C-B859-75F46D8183DD}"/>
              </a:ext>
            </a:extLst>
          </p:cNvPr>
          <p:cNvCxnSpPr/>
          <p:nvPr userDrawn="1"/>
        </p:nvCxnSpPr>
        <p:spPr>
          <a:xfrm>
            <a:off x="3833447" y="5817089"/>
            <a:ext cx="0" cy="630604"/>
          </a:xfrm>
          <a:prstGeom prst="line">
            <a:avLst/>
          </a:prstGeom>
          <a:ln w="222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6675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FF848-8F37-9A45-8586-20039ED07A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5814" y="-93784"/>
            <a:ext cx="11676186" cy="123568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19E611-D2E4-2A45-9AA4-F101CA7BCD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5814" y="1058132"/>
            <a:ext cx="11676186" cy="5796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000" cap="small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HERE TO EDIT SUBTITLE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E70747A9-80A8-614A-A92B-31B5299358F6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15814" y="1924661"/>
            <a:ext cx="10996248" cy="3655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B881378-B06C-8340-B5A3-18D282AD30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8254177" y="4252058"/>
            <a:ext cx="4146438" cy="4185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872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AA2095A-66EC-D14C-918C-E77C8B7266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1188" y="5852258"/>
            <a:ext cx="3060700" cy="5461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4FF848-8F37-9A45-8586-20039ED07A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5814" y="-93784"/>
            <a:ext cx="11676186" cy="123568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19E611-D2E4-2A45-9AA4-F101CA7BCD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5814" y="1058132"/>
            <a:ext cx="11676186" cy="5796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000" cap="small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HERE TO EDIT SUBTITLE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E70747A9-80A8-614A-A92B-31B5299358F6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15814" y="1924661"/>
            <a:ext cx="10996248" cy="3655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25202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15E9803-82D0-AC48-87F5-F078FA1B1C6F}"/>
              </a:ext>
            </a:extLst>
          </p:cNvPr>
          <p:cNvSpPr txBox="1"/>
          <p:nvPr userDrawn="1"/>
        </p:nvSpPr>
        <p:spPr>
          <a:xfrm>
            <a:off x="3993037" y="6049865"/>
            <a:ext cx="34985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Montserrat SemiBold" pitchFamily="2" charset="77"/>
                <a:ea typeface="+mn-ea"/>
                <a:cs typeface="+mn-cs"/>
              </a:rPr>
              <a:t>LIVING YOUR BEST LIFE.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1034985-6717-4140-9817-2C978A98F5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8254177" y="4252058"/>
            <a:ext cx="4146438" cy="41851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CA267B-5E73-F747-84A0-3B3BCC5B1B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1188" y="5852258"/>
            <a:ext cx="3060700" cy="5461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EBDC2E7-2CDB-5A4F-916A-0D57020896D1}"/>
              </a:ext>
            </a:extLst>
          </p:cNvPr>
          <p:cNvCxnSpPr/>
          <p:nvPr userDrawn="1"/>
        </p:nvCxnSpPr>
        <p:spPr>
          <a:xfrm>
            <a:off x="3833447" y="5817089"/>
            <a:ext cx="0" cy="630604"/>
          </a:xfrm>
          <a:prstGeom prst="line">
            <a:avLst/>
          </a:prstGeom>
          <a:ln w="222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487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2075AA0-CCEA-1341-849D-5635C1C2C3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4104055" y="2063263"/>
            <a:ext cx="8498449" cy="85777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A2095A-66EC-D14C-918C-E77C8B7266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1188" y="5852258"/>
            <a:ext cx="3060700" cy="54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565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5899AF4-C49F-C840-AC5D-70CFFF6BD9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1019909" y="-826476"/>
            <a:ext cx="14419384" cy="144193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4FF848-8F37-9A45-8586-20039ED07A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2004648"/>
            <a:ext cx="12192000" cy="1235686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19E611-D2E4-2A45-9AA4-F101CA7BCD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3156564"/>
            <a:ext cx="12192000" cy="5796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 cap="sm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HERE TO EDIT SUBTITLE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8274B0C-FD04-B848-AD67-715902719C8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1188" y="5852258"/>
            <a:ext cx="3060700" cy="54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900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E07AB4-575E-5D4A-B089-BCF89ECE2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4A750E-48F3-DF4E-A8D8-72A2B32B3A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8224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4" r:id="rId2"/>
    <p:sldLayoutId id="2147483680" r:id="rId3"/>
    <p:sldLayoutId id="2147483675" r:id="rId4"/>
    <p:sldLayoutId id="2147483681" r:id="rId5"/>
    <p:sldLayoutId id="2147483678" r:id="rId6"/>
    <p:sldLayoutId id="2147483676" r:id="rId7"/>
    <p:sldLayoutId id="2147483677" r:id="rId8"/>
    <p:sldLayoutId id="2147483673" r:id="rId9"/>
    <p:sldLayoutId id="2147483682" r:id="rId10"/>
    <p:sldLayoutId id="2147483679" r:id="rId11"/>
    <p:sldLayoutId id="2147483683" r:id="rId12"/>
    <p:sldLayoutId id="2147483684" r:id="rId13"/>
    <p:sldLayoutId id="2147483685" r:id="rId14"/>
    <p:sldLayoutId id="2147483686" r:id="rId15"/>
    <p:sldLayoutId id="214748368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2"/>
          </a:solidFill>
          <a:latin typeface="Montserrat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app.powerbigov.us/view?r=eyJrIjoiZjFiMGJkMjktMmRiYS00NTNmLWE5ZTMtYWJmMmIzNDIzNDlhIiwidCI6IjM4ODg2NDU5LTVmNzctNDYyMi1iOTBlLTQzNmM5OTRiYTUwMSJ9" TargetMode="Externa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app.powerbigov.us/view?r=eyJrIjoiZjFiMGJkMjktMmRiYS00NTNmLWE5ZTMtYWJmMmIzNDIzNDlhIiwidCI6IjM4ODg2NDU5LTVmNzctNDYyMi1iOTBlLTQzNmM5OTRiYTUwMSJ9" TargetMode="Externa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city.milwaukee.gov/health/reports-and-publications/reports" TargetMode="Externa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mailto:camccr@milwaukee.gov" TargetMode="External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hs.wisconsin.gov/disease/communicable-disease-surveillance-data.htm" TargetMode="External"/><Relationship Id="rId2" Type="http://schemas.openxmlformats.org/officeDocument/2006/relationships/hyperlink" Target="https://www.cdc.gov/mmwr/preview/mmwrhtml/su5301a4.htm" TargetMode="Externa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C2397-F3A2-1E4D-AD27-015F82DDE0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320334"/>
            <a:ext cx="12192000" cy="1235686"/>
          </a:xfrm>
        </p:spPr>
        <p:txBody>
          <a:bodyPr>
            <a:normAutofit fontScale="90000"/>
          </a:bodyPr>
          <a:lstStyle/>
          <a:p>
            <a:r>
              <a:rPr lang="en-US" dirty="0"/>
              <a:t>Communicable Disease Surveillance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9AACBF-E417-1642-8297-928F55436A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787936"/>
            <a:ext cx="12192000" cy="57968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City of Milwaukee Health Department</a:t>
            </a:r>
          </a:p>
        </p:txBody>
      </p:sp>
    </p:spTree>
    <p:extLst>
      <p:ext uri="{BB962C8B-B14F-4D97-AF65-F5344CB8AC3E}">
        <p14:creationId xmlns:p14="http://schemas.microsoft.com/office/powerpoint/2010/main" val="14034315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6D86B-12AC-47C8-B175-12115F5ADB3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Disease Registries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442E10-59AE-45D4-A756-20CC02F29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Wisconsin Electronic Disease Surveillance System (WEDSS)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809D8B-2B54-4169-A2B6-FFC1C32AB45C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15814" y="2293817"/>
            <a:ext cx="10996248" cy="32863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Per Wisconsin Statute</a:t>
            </a:r>
          </a:p>
          <a:p>
            <a:r>
              <a:rPr lang="en-US" dirty="0"/>
              <a:t>Providers must report cases or suspected cases</a:t>
            </a:r>
          </a:p>
          <a:p>
            <a:r>
              <a:rPr lang="en-US" dirty="0"/>
              <a:t>Over 100 reportable conditions</a:t>
            </a:r>
          </a:p>
          <a:p>
            <a:r>
              <a:rPr lang="en-US" dirty="0"/>
              <a:t>Does NOT mandate inclusion of negative test results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Data from WEDSS feeds into the SurvNet report and CD Dashboard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7204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C8075-58B3-444D-8814-3A02B187D6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C3FDF3-CAE5-4919-BBAC-ACB54D4F43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B3D8773-B15E-4509-82D1-4DA721F914A3}"/>
              </a:ext>
            </a:extLst>
          </p:cNvPr>
          <p:cNvSpPr txBox="1">
            <a:spLocks/>
          </p:cNvSpPr>
          <p:nvPr/>
        </p:nvSpPr>
        <p:spPr>
          <a:xfrm>
            <a:off x="310916" y="1637813"/>
            <a:ext cx="3648241" cy="393613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u="sng" dirty="0"/>
              <a:t>Update time: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10 hours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4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u="sng" dirty="0"/>
              <a:t>Software for data cleaning: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Excel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400" u="sng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u="sng" dirty="0"/>
              <a:t>Software for data viz: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Excel</a:t>
            </a:r>
          </a:p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D7D8DD0-0EFC-49B9-A3BC-78A0065E2F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0051" y="152592"/>
            <a:ext cx="8613696" cy="670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699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C8075-58B3-444D-8814-3A02B187D6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C3FDF3-CAE5-4919-BBAC-ACB54D4F43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343EB0-46D5-41C5-A0CB-DCB32D3C47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8786" y="100562"/>
            <a:ext cx="8935877" cy="6757437"/>
          </a:xfrm>
          <a:prstGeom prst="rect">
            <a:avLst/>
          </a:prstGeom>
        </p:spPr>
      </p:pic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123B3F6-E136-45B0-BA25-78ADCBBADA0D}"/>
              </a:ext>
            </a:extLst>
          </p:cNvPr>
          <p:cNvSpPr txBox="1">
            <a:spLocks/>
          </p:cNvSpPr>
          <p:nvPr/>
        </p:nvSpPr>
        <p:spPr>
          <a:xfrm>
            <a:off x="310916" y="1637814"/>
            <a:ext cx="3969100" cy="356555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u="sng" dirty="0"/>
              <a:t>Update time: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1 hour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4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u="sng" dirty="0"/>
              <a:t>Software for data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u="sng" dirty="0"/>
              <a:t>cleaning: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RStudio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400" u="sng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u="sng" dirty="0"/>
              <a:t>Software for data viz: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RStudio and Excel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270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C8075-58B3-444D-8814-3A02B187D6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C3FDF3-CAE5-4919-BBAC-ACB54D4F43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28B6E4B-508E-4FE2-AE9C-0B5D2E1139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92" t="27782" r="3142" b="2007"/>
          <a:stretch/>
        </p:blipFill>
        <p:spPr>
          <a:xfrm>
            <a:off x="3550608" y="1426028"/>
            <a:ext cx="8641392" cy="4005944"/>
          </a:xfrm>
          <a:prstGeom prst="rect">
            <a:avLst/>
          </a:prstGeom>
        </p:spPr>
      </p:pic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1897C5F4-4AA1-48EA-9679-5999E495FAEA}"/>
              </a:ext>
            </a:extLst>
          </p:cNvPr>
          <p:cNvSpPr txBox="1">
            <a:spLocks/>
          </p:cNvSpPr>
          <p:nvPr/>
        </p:nvSpPr>
        <p:spPr>
          <a:xfrm>
            <a:off x="310916" y="1637814"/>
            <a:ext cx="3969100" cy="357644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u="sng" dirty="0"/>
              <a:t>Update time: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30 minutes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4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u="sng" dirty="0"/>
              <a:t>Software for data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u="sng" dirty="0"/>
              <a:t>cleaning: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RStudio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400" u="sng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u="sng" dirty="0"/>
              <a:t>Software for data viz: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RStudio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7615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hlinkClick r:id="rId2"/>
            <a:extLst>
              <a:ext uri="{FF2B5EF4-FFF2-40B4-BE49-F238E27FC236}">
                <a16:creationId xmlns:a16="http://schemas.microsoft.com/office/drawing/2014/main" id="{5C5F5BCD-FE59-464C-8A72-64FA8FF2B3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7855" y="1100783"/>
            <a:ext cx="8232343" cy="4656434"/>
          </a:xfrm>
          <a:prstGeom prst="rect">
            <a:avLst/>
          </a:prstGeom>
        </p:spPr>
      </p:pic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5F48F11-DB21-4156-90E9-9DDFE42849A8}"/>
              </a:ext>
            </a:extLst>
          </p:cNvPr>
          <p:cNvSpPr txBox="1">
            <a:spLocks/>
          </p:cNvSpPr>
          <p:nvPr/>
        </p:nvSpPr>
        <p:spPr>
          <a:xfrm>
            <a:off x="310916" y="1637814"/>
            <a:ext cx="3969100" cy="357644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u="sng" dirty="0"/>
              <a:t>Update time: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7 minutes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4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u="sng" dirty="0"/>
              <a:t>Software for data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u="sng" dirty="0"/>
              <a:t>cleaning: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RStudio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400" u="sng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u="sng" dirty="0"/>
              <a:t>Software for data viz: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 err="1"/>
              <a:t>PowerBI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1390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A29FE36-A5F3-419A-9E97-A1CC458F38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CD Dashboard demo</a:t>
            </a:r>
          </a:p>
        </p:txBody>
      </p:sp>
    </p:spTree>
    <p:extLst>
      <p:ext uri="{BB962C8B-B14F-4D97-AF65-F5344CB8AC3E}">
        <p14:creationId xmlns:p14="http://schemas.microsoft.com/office/powerpoint/2010/main" val="2243422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hlinkClick r:id="rId2"/>
            <a:extLst>
              <a:ext uri="{FF2B5EF4-FFF2-40B4-BE49-F238E27FC236}">
                <a16:creationId xmlns:a16="http://schemas.microsoft.com/office/drawing/2014/main" id="{5C5F5BCD-FE59-464C-8A72-64FA8FF2B3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831" y="125907"/>
            <a:ext cx="11767456" cy="6655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8052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A29FE36-A5F3-419A-9E97-A1CC458F38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Exploring data</a:t>
            </a:r>
          </a:p>
        </p:txBody>
      </p:sp>
    </p:spTree>
    <p:extLst>
      <p:ext uri="{BB962C8B-B14F-4D97-AF65-F5344CB8AC3E}">
        <p14:creationId xmlns:p14="http://schemas.microsoft.com/office/powerpoint/2010/main" val="23853737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A8899-9B54-49FB-9E9C-BF978E49B2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FAA06-761F-493A-8E15-E4AD3A9BF4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308D81-D3BB-465A-A531-6BBDC62E32E4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7627955" y="901404"/>
            <a:ext cx="4077119" cy="365552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Wisconsin Department of Health Services (DHS) Statewide CD dashboard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7E4201-F0BF-4FCC-8A12-3F80F646D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48" y="0"/>
            <a:ext cx="6797510" cy="6858000"/>
          </a:xfrm>
          <a:prstGeom prst="rect">
            <a:avLst/>
          </a:prstGeom>
        </p:spPr>
      </p:pic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F88924B6-E91D-4683-A21C-6D5ADC382BEB}"/>
              </a:ext>
            </a:extLst>
          </p:cNvPr>
          <p:cNvSpPr txBox="1">
            <a:spLocks/>
          </p:cNvSpPr>
          <p:nvPr/>
        </p:nvSpPr>
        <p:spPr>
          <a:xfrm>
            <a:off x="9703347" y="6116207"/>
            <a:ext cx="2140301" cy="4254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800" dirty="0"/>
              <a:t>(WI DHS, 2026)</a:t>
            </a:r>
          </a:p>
        </p:txBody>
      </p:sp>
    </p:spTree>
    <p:extLst>
      <p:ext uri="{BB962C8B-B14F-4D97-AF65-F5344CB8AC3E}">
        <p14:creationId xmlns:p14="http://schemas.microsoft.com/office/powerpoint/2010/main" val="22112252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6CCA4-E538-40C5-A2D8-9133F5D546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0C629E-88A5-4A49-B325-3A5A6DB43D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8BB17A-5DAE-45F6-B0DB-944E50EEB8B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85637" y="3735420"/>
            <a:ext cx="8930162" cy="335453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6,822 cases of Gonorrhea in 2024 in WI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99C6C3-2457-4B2C-813A-598755385E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8055"/>
          <a:stretch/>
        </p:blipFill>
        <p:spPr>
          <a:xfrm>
            <a:off x="0" y="244912"/>
            <a:ext cx="8208410" cy="3072652"/>
          </a:xfrm>
          <a:prstGeom prst="rect">
            <a:avLst/>
          </a:prstGeom>
        </p:spPr>
      </p:pic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29CB214D-BCFF-4C23-AB80-5CFDFBCB18C5}"/>
              </a:ext>
            </a:extLst>
          </p:cNvPr>
          <p:cNvSpPr txBox="1">
            <a:spLocks/>
          </p:cNvSpPr>
          <p:nvPr/>
        </p:nvSpPr>
        <p:spPr>
          <a:xfrm>
            <a:off x="9703347" y="6116207"/>
            <a:ext cx="2140301" cy="4254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800" dirty="0"/>
              <a:t>(WI DHS, 2026)</a:t>
            </a:r>
          </a:p>
        </p:txBody>
      </p:sp>
    </p:spTree>
    <p:extLst>
      <p:ext uri="{BB962C8B-B14F-4D97-AF65-F5344CB8AC3E}">
        <p14:creationId xmlns:p14="http://schemas.microsoft.com/office/powerpoint/2010/main" val="3753506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CD2D6-ED0E-46B6-A54D-35A1306EA2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73621" y="1711590"/>
            <a:ext cx="4747543" cy="1235686"/>
          </a:xfrm>
        </p:spPr>
        <p:txBody>
          <a:bodyPr>
            <a:noAutofit/>
          </a:bodyPr>
          <a:lstStyle/>
          <a:p>
            <a:r>
              <a:rPr lang="en-US" sz="4000" dirty="0"/>
              <a:t>Cait McCrory </a:t>
            </a:r>
            <a:r>
              <a:rPr lang="en-US" sz="2800" dirty="0"/>
              <a:t>MPH</a:t>
            </a:r>
            <a:endParaRPr lang="en-US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A3C110-BA4A-413F-BB58-1BD3970AEE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2728" y="3020933"/>
            <a:ext cx="3969327" cy="579682"/>
          </a:xfrm>
        </p:spPr>
        <p:txBody>
          <a:bodyPr>
            <a:normAutofit/>
          </a:bodyPr>
          <a:lstStyle/>
          <a:p>
            <a:r>
              <a:rPr lang="en-US" sz="2800" dirty="0"/>
              <a:t>(she/her/Hers)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550D7C-4BA0-4AD8-9E0E-8E6F4B99DC4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168534" y="4218709"/>
            <a:ext cx="4557713" cy="1439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Clinical Epidemiologist at Milwaukee Health Department (MHD)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092379B-8E6A-4F2D-BC81-BDC826A1A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96" y="600314"/>
            <a:ext cx="6258564" cy="469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4822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6CCA4-E538-40C5-A2D8-9133F5D546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0C629E-88A5-4A49-B325-3A5A6DB43D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99C6C3-2457-4B2C-813A-598755385E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8055"/>
          <a:stretch/>
        </p:blipFill>
        <p:spPr>
          <a:xfrm>
            <a:off x="0" y="244912"/>
            <a:ext cx="8208410" cy="30726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0C1F83A-0537-4649-850E-F1C18E65EA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359499"/>
            <a:ext cx="7562850" cy="3473959"/>
          </a:xfrm>
          <a:prstGeom prst="rect">
            <a:avLst/>
          </a:prstGeom>
        </p:spPr>
      </p:pic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29CB214D-BCFF-4C23-AB80-5CFDFBCB18C5}"/>
              </a:ext>
            </a:extLst>
          </p:cNvPr>
          <p:cNvSpPr txBox="1">
            <a:spLocks/>
          </p:cNvSpPr>
          <p:nvPr/>
        </p:nvSpPr>
        <p:spPr>
          <a:xfrm>
            <a:off x="9703347" y="6116207"/>
            <a:ext cx="2140301" cy="4254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800" dirty="0"/>
              <a:t>(WI DHS, 2026)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702401B-2AE6-40F1-B16D-43CB852E1B3C}"/>
              </a:ext>
            </a:extLst>
          </p:cNvPr>
          <p:cNvSpPr/>
          <p:nvPr/>
        </p:nvSpPr>
        <p:spPr>
          <a:xfrm>
            <a:off x="0" y="202978"/>
            <a:ext cx="8078664" cy="3156522"/>
          </a:xfrm>
          <a:prstGeom prst="rect">
            <a:avLst/>
          </a:prstGeom>
          <a:solidFill>
            <a:srgbClr val="FFFFFF">
              <a:alpha val="8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8BB17A-5DAE-45F6-B0DB-944E50EEB8B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914400" y="1223425"/>
            <a:ext cx="10951315" cy="111562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4364 cases of Gonorrhea in MKE County in 2024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7471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6CCA4-E538-40C5-A2D8-9133F5D546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0C629E-88A5-4A49-B325-3A5A6DB43D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8BB17A-5DAE-45F6-B0DB-944E50EEB8B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534695" y="323039"/>
            <a:ext cx="3331020" cy="413238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MKE Co makes up 63% of the states cases </a:t>
            </a:r>
            <a:r>
              <a:rPr lang="en-US" dirty="0"/>
              <a:t>while being 15% of WI population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99C6C3-2457-4B2C-813A-598755385E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8055"/>
          <a:stretch/>
        </p:blipFill>
        <p:spPr>
          <a:xfrm>
            <a:off x="0" y="244912"/>
            <a:ext cx="8208410" cy="30726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0C1F83A-0537-4649-850E-F1C18E65EA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359499"/>
            <a:ext cx="7562850" cy="3473959"/>
          </a:xfrm>
          <a:prstGeom prst="rect">
            <a:avLst/>
          </a:prstGeom>
        </p:spPr>
      </p:pic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29CB214D-BCFF-4C23-AB80-5CFDFBCB18C5}"/>
              </a:ext>
            </a:extLst>
          </p:cNvPr>
          <p:cNvSpPr txBox="1">
            <a:spLocks/>
          </p:cNvSpPr>
          <p:nvPr/>
        </p:nvSpPr>
        <p:spPr>
          <a:xfrm>
            <a:off x="9703347" y="6116207"/>
            <a:ext cx="2140301" cy="4254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800" dirty="0"/>
              <a:t>(WI DHS, 2026)</a:t>
            </a:r>
          </a:p>
        </p:txBody>
      </p:sp>
    </p:spTree>
    <p:extLst>
      <p:ext uri="{BB962C8B-B14F-4D97-AF65-F5344CB8AC3E}">
        <p14:creationId xmlns:p14="http://schemas.microsoft.com/office/powerpoint/2010/main" val="30123077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6CCA4-E538-40C5-A2D8-9133F5D546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2A4D37C-A998-4021-A1F7-42AB2321B3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28" y="173640"/>
            <a:ext cx="7877845" cy="3157390"/>
          </a:xfrm>
          <a:prstGeom prst="rect">
            <a:avLst/>
          </a:prstGeom>
        </p:spPr>
      </p:pic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EB75F98-1198-4F27-ACCB-1F4875E6F935}"/>
              </a:ext>
            </a:extLst>
          </p:cNvPr>
          <p:cNvSpPr txBox="1">
            <a:spLocks/>
          </p:cNvSpPr>
          <p:nvPr/>
        </p:nvSpPr>
        <p:spPr>
          <a:xfrm>
            <a:off x="9703347" y="6116207"/>
            <a:ext cx="2140301" cy="4254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800" dirty="0"/>
              <a:t>(WI DHS, 2026)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D7BB0085-1981-4614-9E54-6C7C1EDD5F9D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93211" y="4411494"/>
            <a:ext cx="9685211" cy="6322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MKE Co had a large Lyme’s Disease peak in 2023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5288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6CCA4-E538-40C5-A2D8-9133F5D546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2A4D37C-A998-4021-A1F7-42AB2321B3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28" y="173640"/>
            <a:ext cx="7877845" cy="3157390"/>
          </a:xfrm>
          <a:prstGeom prst="rect">
            <a:avLst/>
          </a:prstGeom>
        </p:spPr>
      </p:pic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EB75F98-1198-4F27-ACCB-1F4875E6F935}"/>
              </a:ext>
            </a:extLst>
          </p:cNvPr>
          <p:cNvSpPr txBox="1">
            <a:spLocks/>
          </p:cNvSpPr>
          <p:nvPr/>
        </p:nvSpPr>
        <p:spPr>
          <a:xfrm>
            <a:off x="9703347" y="6116207"/>
            <a:ext cx="2140301" cy="4254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800" dirty="0"/>
              <a:t>(WI DHS, 2026)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122CBB7-809A-4C5D-899D-2C0F5D1738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842" y="3721681"/>
            <a:ext cx="9851674" cy="261987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6C9AA46-D3DE-426B-B942-8549EC1167FD}"/>
              </a:ext>
            </a:extLst>
          </p:cNvPr>
          <p:cNvSpPr/>
          <p:nvPr/>
        </p:nvSpPr>
        <p:spPr>
          <a:xfrm>
            <a:off x="0" y="202978"/>
            <a:ext cx="8078664" cy="3156522"/>
          </a:xfrm>
          <a:prstGeom prst="rect">
            <a:avLst/>
          </a:prstGeom>
          <a:solidFill>
            <a:srgbClr val="FFFFFF">
              <a:alpha val="8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D7BB0085-1981-4614-9E54-6C7C1EDD5F9D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707507" y="1533828"/>
            <a:ext cx="11136141" cy="5629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Lyme’s Disease has been higher than usual in WI</a:t>
            </a:r>
          </a:p>
        </p:txBody>
      </p:sp>
    </p:spTree>
    <p:extLst>
      <p:ext uri="{BB962C8B-B14F-4D97-AF65-F5344CB8AC3E}">
        <p14:creationId xmlns:p14="http://schemas.microsoft.com/office/powerpoint/2010/main" val="23425950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6CCA4-E538-40C5-A2D8-9133F5D546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2A4D37C-A998-4021-A1F7-42AB2321B3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28" y="173640"/>
            <a:ext cx="7877845" cy="3157390"/>
          </a:xfrm>
          <a:prstGeom prst="rect">
            <a:avLst/>
          </a:prstGeom>
        </p:spPr>
      </p:pic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EB75F98-1198-4F27-ACCB-1F4875E6F935}"/>
              </a:ext>
            </a:extLst>
          </p:cNvPr>
          <p:cNvSpPr txBox="1">
            <a:spLocks/>
          </p:cNvSpPr>
          <p:nvPr/>
        </p:nvSpPr>
        <p:spPr>
          <a:xfrm>
            <a:off x="9703347" y="6116207"/>
            <a:ext cx="2140301" cy="4254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800" dirty="0"/>
              <a:t>(WI DHS, 2026)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122CBB7-809A-4C5D-899D-2C0F5D1738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842" y="3721681"/>
            <a:ext cx="9851674" cy="2619878"/>
          </a:xfrm>
          <a:prstGeom prst="rect">
            <a:avLst/>
          </a:prstGeom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D7BB0085-1981-4614-9E54-6C7C1EDD5F9D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534695" y="760032"/>
            <a:ext cx="3331020" cy="41323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MKE Co makes up </a:t>
            </a:r>
            <a:r>
              <a:rPr lang="en-US" b="1" dirty="0"/>
              <a:t>only 3% </a:t>
            </a:r>
            <a:r>
              <a:rPr lang="en-US" dirty="0"/>
              <a:t>of Lyme’s Disease cases in 2023</a:t>
            </a:r>
          </a:p>
        </p:txBody>
      </p:sp>
    </p:spTree>
    <p:extLst>
      <p:ext uri="{BB962C8B-B14F-4D97-AF65-F5344CB8AC3E}">
        <p14:creationId xmlns:p14="http://schemas.microsoft.com/office/powerpoint/2010/main" val="8184015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A29FE36-A5F3-419A-9E97-A1CC458F38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CD Summary Report</a:t>
            </a:r>
          </a:p>
        </p:txBody>
      </p:sp>
    </p:spTree>
    <p:extLst>
      <p:ext uri="{BB962C8B-B14F-4D97-AF65-F5344CB8AC3E}">
        <p14:creationId xmlns:p14="http://schemas.microsoft.com/office/powerpoint/2010/main" val="32729001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482B590-9260-4F46-A205-AB536DA09F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Adding context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A5EBF8F-10D6-43D1-B1B5-9D64A83FE8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Beyond the SurvNet Audience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6195DA7-AE5B-4692-B9DC-A45292B7278D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4562474" y="2502513"/>
            <a:ext cx="6949587" cy="3077671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Explaining local disease patterns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Comparing MKE county trends to state and national trends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Show what public health professionals are focused on</a:t>
            </a:r>
          </a:p>
        </p:txBody>
      </p:sp>
      <p:pic>
        <p:nvPicPr>
          <p:cNvPr id="1026" name="Picture 2" descr="Disease - Free healthcare and medical icons">
            <a:extLst>
              <a:ext uri="{FF2B5EF4-FFF2-40B4-BE49-F238E27FC236}">
                <a16:creationId xmlns:a16="http://schemas.microsoft.com/office/drawing/2014/main" id="{094D878D-7244-462C-B7C7-6E62AE4C1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" y="2213588"/>
            <a:ext cx="3077670" cy="3077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71135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482B590-9260-4F46-A205-AB536DA09F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Adding context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A5EBF8F-10D6-43D1-B1B5-9D64A83FE8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Beyond the SurvNet Audience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6195DA7-AE5B-4692-B9DC-A45292B7278D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4562474" y="2502513"/>
            <a:ext cx="6949587" cy="3077671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b="1" dirty="0"/>
              <a:t>Explaining local disease patterns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Comparing MKE county trends to state and national trends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Show what public health professionals are focused on</a:t>
            </a:r>
          </a:p>
        </p:txBody>
      </p:sp>
      <p:pic>
        <p:nvPicPr>
          <p:cNvPr id="1026" name="Picture 2" descr="Disease - Free healthcare and medical icons">
            <a:extLst>
              <a:ext uri="{FF2B5EF4-FFF2-40B4-BE49-F238E27FC236}">
                <a16:creationId xmlns:a16="http://schemas.microsoft.com/office/drawing/2014/main" id="{094D878D-7244-462C-B7C7-6E62AE4C1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" y="2213588"/>
            <a:ext cx="3077670" cy="3077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5C32855-B7EB-4DF1-BBCB-742ADEA579CC}"/>
              </a:ext>
            </a:extLst>
          </p:cNvPr>
          <p:cNvSpPr/>
          <p:nvPr/>
        </p:nvSpPr>
        <p:spPr>
          <a:xfrm>
            <a:off x="4419600" y="2976720"/>
            <a:ext cx="7772400" cy="3881279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1260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32777EC-FA2D-4A0C-AED0-B94B7A2CEAC7}"/>
              </a:ext>
            </a:extLst>
          </p:cNvPr>
          <p:cNvSpPr/>
          <p:nvPr/>
        </p:nvSpPr>
        <p:spPr>
          <a:xfrm>
            <a:off x="6771256" y="1058132"/>
            <a:ext cx="5312228" cy="5381625"/>
          </a:xfrm>
          <a:prstGeom prst="rect">
            <a:avLst/>
          </a:prstGeom>
          <a:solidFill>
            <a:srgbClr val="EDEDED"/>
          </a:solidFill>
          <a:ln>
            <a:solidFill>
              <a:srgbClr val="EDED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24728A-F815-4CA6-A119-7BB1476578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Syphilis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D31DDD-B125-4C7B-9209-A5626D214C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4F54E4D-BBA1-40DB-B130-F7565A0E15D7}"/>
              </a:ext>
            </a:extLst>
          </p:cNvPr>
          <p:cNvPicPr>
            <a:picLocks noGrp="1" noChangeAspect="1"/>
          </p:cNvPicPr>
          <p:nvPr>
            <p:ph idx="11"/>
          </p:nvPr>
        </p:nvPicPr>
        <p:blipFill rotWithShape="1">
          <a:blip r:embed="rId2"/>
          <a:srcRect t="954" b="1056"/>
          <a:stretch/>
        </p:blipFill>
        <p:spPr>
          <a:xfrm>
            <a:off x="6886576" y="1238249"/>
            <a:ext cx="5106498" cy="5003801"/>
          </a:xfrm>
        </p:spPr>
      </p:pic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8E21F502-433A-497E-BE06-2C954823D661}"/>
              </a:ext>
            </a:extLst>
          </p:cNvPr>
          <p:cNvSpPr txBox="1">
            <a:spLocks/>
          </p:cNvSpPr>
          <p:nvPr/>
        </p:nvSpPr>
        <p:spPr>
          <a:xfrm>
            <a:off x="491764" y="2112170"/>
            <a:ext cx="6279492" cy="3655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In Milwaukee, primary and secondary syphilis cases more than doubled between 2020-2021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In 2025, there were less cases than in 2020</a:t>
            </a:r>
          </a:p>
        </p:txBody>
      </p:sp>
    </p:spTree>
    <p:extLst>
      <p:ext uri="{BB962C8B-B14F-4D97-AF65-F5344CB8AC3E}">
        <p14:creationId xmlns:p14="http://schemas.microsoft.com/office/powerpoint/2010/main" val="1200371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482B590-9260-4F46-A205-AB536DA09F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Adding context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A5EBF8F-10D6-43D1-B1B5-9D64A83FE8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Beyond the SurvNet Audience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6195DA7-AE5B-4692-B9DC-A45292B7278D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4562474" y="2502513"/>
            <a:ext cx="6949587" cy="3077671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Explaining local disease patterns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Comparing MKE county trends to state and national trends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Show what public health professionals are focused on</a:t>
            </a:r>
          </a:p>
        </p:txBody>
      </p:sp>
      <p:pic>
        <p:nvPicPr>
          <p:cNvPr id="1026" name="Picture 2" descr="Disease - Free healthcare and medical icons">
            <a:extLst>
              <a:ext uri="{FF2B5EF4-FFF2-40B4-BE49-F238E27FC236}">
                <a16:creationId xmlns:a16="http://schemas.microsoft.com/office/drawing/2014/main" id="{094D878D-7244-462C-B7C7-6E62AE4C1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" y="2213588"/>
            <a:ext cx="3077670" cy="3077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4483A50-9EE3-410F-A8F4-F3DAF6C346CF}"/>
              </a:ext>
            </a:extLst>
          </p:cNvPr>
          <p:cNvSpPr/>
          <p:nvPr/>
        </p:nvSpPr>
        <p:spPr>
          <a:xfrm>
            <a:off x="4113336" y="3867149"/>
            <a:ext cx="8078664" cy="2978763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C9EA88-D746-4FB8-A215-CF6E73E4FF3F}"/>
              </a:ext>
            </a:extLst>
          </p:cNvPr>
          <p:cNvSpPr/>
          <p:nvPr/>
        </p:nvSpPr>
        <p:spPr>
          <a:xfrm>
            <a:off x="4562474" y="2095500"/>
            <a:ext cx="6877051" cy="931619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765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A29FE36-A5F3-419A-9E97-A1CC458F38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Intro to </a:t>
            </a:r>
            <a:r>
              <a:rPr lang="en-US" dirty="0" err="1"/>
              <a:t>mhd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94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1C175EE-58BE-4410-B7F8-0FD651392327}"/>
              </a:ext>
            </a:extLst>
          </p:cNvPr>
          <p:cNvSpPr/>
          <p:nvPr/>
        </p:nvSpPr>
        <p:spPr>
          <a:xfrm>
            <a:off x="402772" y="1295399"/>
            <a:ext cx="5312228" cy="5381625"/>
          </a:xfrm>
          <a:prstGeom prst="rect">
            <a:avLst/>
          </a:prstGeom>
          <a:solidFill>
            <a:srgbClr val="EDEDED"/>
          </a:solidFill>
          <a:ln>
            <a:solidFill>
              <a:srgbClr val="EDED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F13B18-79F3-4C7F-AEC0-AF2B8D6E66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Flu Season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0BB9B7-77D9-4F2A-9175-8E29A293F898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362700" y="1924661"/>
            <a:ext cx="5130800" cy="365552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Nationally, 2024-2025 Flu Season one of the worst in recent history.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No pediatric deaths from flu in MKE Co.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385C46-713F-474C-933C-56BF3C6593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10" t="943" r="894" b="914"/>
          <a:stretch/>
        </p:blipFill>
        <p:spPr>
          <a:xfrm>
            <a:off x="577850" y="1466850"/>
            <a:ext cx="5022850" cy="503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0629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482B590-9260-4F46-A205-AB536DA09F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Adding context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A5EBF8F-10D6-43D1-B1B5-9D64A83FE8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Beyond the SurvNet Audience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6195DA7-AE5B-4692-B9DC-A45292B7278D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4562474" y="2502513"/>
            <a:ext cx="6949587" cy="3077671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Explaining local disease patterns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Comparing MKE county trends to state and national trends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Show what public health professionals are focused on</a:t>
            </a:r>
          </a:p>
        </p:txBody>
      </p:sp>
      <p:pic>
        <p:nvPicPr>
          <p:cNvPr id="1026" name="Picture 2" descr="Disease - Free healthcare and medical icons">
            <a:extLst>
              <a:ext uri="{FF2B5EF4-FFF2-40B4-BE49-F238E27FC236}">
                <a16:creationId xmlns:a16="http://schemas.microsoft.com/office/drawing/2014/main" id="{094D878D-7244-462C-B7C7-6E62AE4C1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" y="2213588"/>
            <a:ext cx="3077670" cy="3077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18FBF9E-1597-4292-A900-A2D57276D18F}"/>
              </a:ext>
            </a:extLst>
          </p:cNvPr>
          <p:cNvSpPr/>
          <p:nvPr/>
        </p:nvSpPr>
        <p:spPr>
          <a:xfrm>
            <a:off x="3997935" y="2006601"/>
            <a:ext cx="8078664" cy="1822450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9867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D353E-21F9-4546-B64F-95B9BE190A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1,000 year flood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6D4AE6-B787-49FB-8CAA-32CA3E2FC49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August 9</a:t>
            </a:r>
            <a:r>
              <a:rPr lang="en-US" baseline="30000" dirty="0"/>
              <a:t>th</a:t>
            </a:r>
            <a:r>
              <a:rPr lang="en-US" dirty="0"/>
              <a:t>-10</a:t>
            </a:r>
            <a:r>
              <a:rPr lang="en-US" baseline="30000" dirty="0"/>
              <a:t>th</a:t>
            </a:r>
            <a:r>
              <a:rPr lang="en-US" dirty="0"/>
              <a:t>, 2025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01AE37-7ED4-4BB3-A861-942B26B69A47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2025 Milwaukee area floods - Wikipedia">
            <a:extLst>
              <a:ext uri="{FF2B5EF4-FFF2-40B4-BE49-F238E27FC236}">
                <a16:creationId xmlns:a16="http://schemas.microsoft.com/office/drawing/2014/main" id="{E4D4C5D9-BCD9-40B2-88F0-BBDA1065EC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60" y="2047389"/>
            <a:ext cx="5847247" cy="4402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ilwaukee flooding left more than 1,800 homes damaged or destroyed •  Wisconsin Examiner">
            <a:extLst>
              <a:ext uri="{FF2B5EF4-FFF2-40B4-BE49-F238E27FC236}">
                <a16:creationId xmlns:a16="http://schemas.microsoft.com/office/drawing/2014/main" id="{2A661B46-24E1-4B40-AED3-EBB8C63B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075" y="1264630"/>
            <a:ext cx="5586367" cy="418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2669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87F1082-5810-4C14-B26E-058FD04BF374}"/>
              </a:ext>
            </a:extLst>
          </p:cNvPr>
          <p:cNvSpPr/>
          <p:nvPr/>
        </p:nvSpPr>
        <p:spPr>
          <a:xfrm>
            <a:off x="6527800" y="0"/>
            <a:ext cx="5732236" cy="6858000"/>
          </a:xfrm>
          <a:prstGeom prst="rect">
            <a:avLst/>
          </a:prstGeom>
          <a:solidFill>
            <a:srgbClr val="EDEDED"/>
          </a:solidFill>
          <a:ln>
            <a:solidFill>
              <a:srgbClr val="EDED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2FA126-E156-4BE8-818A-AF2F0FCB8B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8844" y="247649"/>
            <a:ext cx="5783386" cy="1235686"/>
          </a:xfrm>
        </p:spPr>
        <p:txBody>
          <a:bodyPr>
            <a:normAutofit/>
          </a:bodyPr>
          <a:lstStyle/>
          <a:p>
            <a:r>
              <a:rPr lang="en-US" dirty="0"/>
              <a:t>GI Diseases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A078EB5-ECE4-4CEF-9D6F-47278E4081F7}"/>
              </a:ext>
            </a:extLst>
          </p:cNvPr>
          <p:cNvPicPr>
            <a:picLocks noGrp="1" noChangeAspect="1"/>
          </p:cNvPicPr>
          <p:nvPr>
            <p:ph idx="11"/>
          </p:nvPr>
        </p:nvPicPr>
        <p:blipFill rotWithShape="1">
          <a:blip r:embed="rId2"/>
          <a:srcRect l="229" t="1054" r="721" b="1891"/>
          <a:stretch/>
        </p:blipFill>
        <p:spPr>
          <a:xfrm>
            <a:off x="6676079" y="3481958"/>
            <a:ext cx="5463534" cy="3304606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BE97250-8B7C-455A-AA65-4849CF3BAD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665" t="179" r="15572" b="90291"/>
          <a:stretch/>
        </p:blipFill>
        <p:spPr>
          <a:xfrm>
            <a:off x="7133369" y="7033"/>
            <a:ext cx="4542817" cy="3723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8BBC470-40C2-4270-B60D-E7E0F484A2D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9" t="416" r="229" b="4793"/>
          <a:stretch/>
        </p:blipFill>
        <p:spPr>
          <a:xfrm>
            <a:off x="6676080" y="247649"/>
            <a:ext cx="5503290" cy="3234309"/>
          </a:xfrm>
          <a:prstGeom prst="rect">
            <a:avLst/>
          </a:prstGeom>
        </p:spPr>
      </p:pic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CB6BFA49-45DE-499A-8C19-ED3F68C1C236}"/>
              </a:ext>
            </a:extLst>
          </p:cNvPr>
          <p:cNvSpPr txBox="1">
            <a:spLocks/>
          </p:cNvSpPr>
          <p:nvPr/>
        </p:nvSpPr>
        <p:spPr>
          <a:xfrm>
            <a:off x="515814" y="2419349"/>
            <a:ext cx="5580187" cy="34402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GI Diseases associated with flooding: Campylobacter, E. coli, yersiniosis, cryptosporidium, Cyclospora, giardia, and salmonella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94FC284-4C15-4754-B99F-B8901B5D81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1400" y="3782426"/>
            <a:ext cx="1295400" cy="43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5195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9D0A0-DA7F-4007-8308-AABF5B1685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MHD Reports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ECD0B4-C801-4A3E-8177-21E8D1FF889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Data and Evaluation Team Work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D3218C-6741-4250-A80D-9122B3DFD322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346563" y="2518048"/>
            <a:ext cx="8511454" cy="3655524"/>
          </a:xfrm>
        </p:spPr>
        <p:txBody>
          <a:bodyPr/>
          <a:lstStyle/>
          <a:p>
            <a:r>
              <a:rPr lang="en-US" dirty="0"/>
              <a:t>Regulatory Reports</a:t>
            </a:r>
          </a:p>
          <a:p>
            <a:r>
              <a:rPr lang="en-US" dirty="0"/>
              <a:t>Program-Specific Reports</a:t>
            </a:r>
          </a:p>
          <a:p>
            <a:r>
              <a:rPr lang="en-US" dirty="0"/>
              <a:t>Department-wide Reports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Need something else? </a:t>
            </a:r>
            <a:r>
              <a:rPr lang="en-US" dirty="0">
                <a:hlinkClick r:id="rId2"/>
              </a:rPr>
              <a:t>Submit a data request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4CBC88-5286-40A7-9BDD-A77FC8AA5D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485" y="2518048"/>
            <a:ext cx="2217906" cy="221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1874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AF424-1F9E-4874-9A85-4077453FF9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MHD reports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5966D0-D3CC-4CEB-B366-9F5D29ED9BD6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E77F4F-7955-46E1-8883-768C49833F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046" y="1347973"/>
            <a:ext cx="9011908" cy="4953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9001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A29FE36-A5F3-419A-9E97-A1CC458F38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Thank you!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D9618DC5-80D0-4A80-9F06-FFFD3907CEED}"/>
              </a:ext>
            </a:extLst>
          </p:cNvPr>
          <p:cNvSpPr txBox="1">
            <a:spLocks/>
          </p:cNvSpPr>
          <p:nvPr/>
        </p:nvSpPr>
        <p:spPr>
          <a:xfrm>
            <a:off x="2557999" y="4005942"/>
            <a:ext cx="7076001" cy="251933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bg1"/>
                </a:solidFill>
              </a:rPr>
              <a:t>Contact: </a:t>
            </a:r>
            <a:r>
              <a:rPr lang="en-US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camccr@milwaukee.gov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698253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79997-2099-460C-AF73-5EE8035C5A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Sources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B4526E-CC86-4A55-8B69-E1C685BADF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2F0535-030C-4EE8-9B1B-D2228A092216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Foldy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S. (2004) Linking Better Surveillance to Outcomes. MMWR </a:t>
            </a:r>
            <a:r>
              <a:rPr lang="en-US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September 24, 2004 / 53(Suppl);12-17. Retrieved from: </a:t>
            </a:r>
            <a:r>
              <a:rPr lang="en-US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https://www.cdc.gov/mmwr/preview/mmwrhtml/su5301a4.htm</a:t>
            </a:r>
            <a:endParaRPr lang="en-US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Wisconsin Department of Health Services (2026) Communicable Disease Surveillance Data. Retrieved from: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https://www.dhs.wisconsin.gov/disease/communicable-disease-surveillance-data.htm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61004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9CF96AE-A490-4B59-BA5C-68923CEB1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2603" y="421087"/>
            <a:ext cx="2610563" cy="2099617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City of </a:t>
            </a:r>
          </a:p>
          <a:p>
            <a:r>
              <a:rPr lang="en-US" dirty="0"/>
              <a:t>Milwaukee</a:t>
            </a:r>
          </a:p>
          <a:p>
            <a:r>
              <a:rPr lang="en-US" dirty="0"/>
              <a:t>Health</a:t>
            </a:r>
          </a:p>
          <a:p>
            <a:r>
              <a:rPr lang="en-US" dirty="0"/>
              <a:t>Department</a:t>
            </a:r>
          </a:p>
          <a:p>
            <a:r>
              <a:rPr lang="en-US" dirty="0"/>
              <a:t>(MHD)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93F35B-8F48-4005-AF3E-262EC228B0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9980" y="0"/>
            <a:ext cx="8250912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AD0D126-8C45-4762-B0B3-993F471AB4BC}"/>
              </a:ext>
            </a:extLst>
          </p:cNvPr>
          <p:cNvSpPr/>
          <p:nvPr/>
        </p:nvSpPr>
        <p:spPr>
          <a:xfrm>
            <a:off x="8856617" y="17417"/>
            <a:ext cx="1602377" cy="499001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AA26B7-EFB5-4327-9275-22E0639357EC}"/>
              </a:ext>
            </a:extLst>
          </p:cNvPr>
          <p:cNvSpPr/>
          <p:nvPr/>
        </p:nvSpPr>
        <p:spPr>
          <a:xfrm>
            <a:off x="10553591" y="1271451"/>
            <a:ext cx="1507784" cy="86214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142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A29FE36-A5F3-419A-9E97-A1CC458F38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SurvNet</a:t>
            </a:r>
          </a:p>
        </p:txBody>
      </p:sp>
    </p:spTree>
    <p:extLst>
      <p:ext uri="{BB962C8B-B14F-4D97-AF65-F5344CB8AC3E}">
        <p14:creationId xmlns:p14="http://schemas.microsoft.com/office/powerpoint/2010/main" val="794109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124DC4E-05D8-4B8C-9597-1E8B5510451C}"/>
              </a:ext>
            </a:extLst>
          </p:cNvPr>
          <p:cNvSpPr/>
          <p:nvPr/>
        </p:nvSpPr>
        <p:spPr>
          <a:xfrm>
            <a:off x="5660572" y="1283419"/>
            <a:ext cx="6164036" cy="5110852"/>
          </a:xfrm>
          <a:prstGeom prst="rect">
            <a:avLst/>
          </a:prstGeom>
          <a:solidFill>
            <a:srgbClr val="EDEDED"/>
          </a:solidFill>
          <a:ln>
            <a:solidFill>
              <a:srgbClr val="EDED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79A394-DCB7-4320-BD38-9EA15500FD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Surveillance Network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52E7C4-006E-44F6-A27B-666236F009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Aka SurvNet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6BC468C-6329-4DC5-A47B-3CFF5FD2EE55}"/>
              </a:ext>
            </a:extLst>
          </p:cNvPr>
          <p:cNvPicPr>
            <a:picLocks noGrp="1" noChangeAspect="1"/>
          </p:cNvPicPr>
          <p:nvPr>
            <p:ph idx="11"/>
          </p:nvPr>
        </p:nvPicPr>
        <p:blipFill rotWithShape="1">
          <a:blip r:embed="rId2"/>
          <a:srcRect l="867" t="896" r="762" b="786"/>
          <a:stretch/>
        </p:blipFill>
        <p:spPr>
          <a:xfrm>
            <a:off x="5976257" y="1480439"/>
            <a:ext cx="5619072" cy="4746873"/>
          </a:xfrm>
        </p:spPr>
      </p:pic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CC947E6-2F0F-47DC-9538-18EC1763666F}"/>
              </a:ext>
            </a:extLst>
          </p:cNvPr>
          <p:cNvSpPr txBox="1">
            <a:spLocks/>
          </p:cNvSpPr>
          <p:nvPr/>
        </p:nvSpPr>
        <p:spPr>
          <a:xfrm>
            <a:off x="515814" y="2619375"/>
            <a:ext cx="5327774" cy="31993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Communication tool for infectious diseases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~ 200 Recipients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546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A8791D-B4B4-4208-9340-B1F3BBDCDA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SurvNet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4ABA46-A289-465A-8C67-1458F6D8C5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Communication Types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B2E730-0E6A-4F7E-80FB-2F4DACC0E185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2368590" y="2133236"/>
            <a:ext cx="3185329" cy="131298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Weekly Respiratory Illness Reports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0FDD2B09-A211-4E6F-B8EB-50626A4568CC}"/>
              </a:ext>
            </a:extLst>
          </p:cNvPr>
          <p:cNvSpPr txBox="1">
            <a:spLocks/>
          </p:cNvSpPr>
          <p:nvPr/>
        </p:nvSpPr>
        <p:spPr>
          <a:xfrm>
            <a:off x="8148902" y="4448723"/>
            <a:ext cx="3185329" cy="13129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Monthly SurvNet Reports 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D6A43003-480F-4F65-83D8-F37E5415ADB9}"/>
              </a:ext>
            </a:extLst>
          </p:cNvPr>
          <p:cNvSpPr txBox="1">
            <a:spLocks/>
          </p:cNvSpPr>
          <p:nvPr/>
        </p:nvSpPr>
        <p:spPr>
          <a:xfrm>
            <a:off x="8179359" y="2203095"/>
            <a:ext cx="3551257" cy="13129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CD Emergency Response Tabletop Exercise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EBC65EB2-4B79-44A3-8846-57815DEE67AB}"/>
              </a:ext>
            </a:extLst>
          </p:cNvPr>
          <p:cNvSpPr txBox="1">
            <a:spLocks/>
          </p:cNvSpPr>
          <p:nvPr/>
        </p:nvSpPr>
        <p:spPr>
          <a:xfrm>
            <a:off x="2420823" y="4608684"/>
            <a:ext cx="3468347" cy="15522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Public Health Advice for Current Outbreaks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58C36D-3E07-4B28-8308-16BC634B33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814" y="1912276"/>
            <a:ext cx="1754907" cy="17549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95641D6-EF7B-4CAE-AFDD-8B232FED49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8770" y="4448934"/>
            <a:ext cx="1552263" cy="1552263"/>
          </a:xfrm>
          <a:prstGeom prst="rect">
            <a:avLst/>
          </a:prstGeom>
        </p:spPr>
      </p:pic>
      <p:pic>
        <p:nvPicPr>
          <p:cNvPr id="1028" name="Picture 4" descr="Emergency response - Free medical icons">
            <a:extLst>
              <a:ext uri="{FF2B5EF4-FFF2-40B4-BE49-F238E27FC236}">
                <a16:creationId xmlns:a16="http://schemas.microsoft.com/office/drawing/2014/main" id="{98DBACB7-B56D-4673-A2B7-06CC001C7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2577" y="1832888"/>
            <a:ext cx="1982352" cy="1982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Outbreak - Free medical icons">
            <a:extLst>
              <a:ext uri="{FF2B5EF4-FFF2-40B4-BE49-F238E27FC236}">
                <a16:creationId xmlns:a16="http://schemas.microsoft.com/office/drawing/2014/main" id="{95C6C031-6ED1-43A6-BA98-6C456777B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23" y="4081487"/>
            <a:ext cx="1982353" cy="1982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0130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A8791D-B4B4-4208-9340-B1F3BBDCDA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SurvNet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4ABA46-A289-465A-8C67-1458F6D8C5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Communication Types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B2E730-0E6A-4F7E-80FB-2F4DACC0E185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2368590" y="2133236"/>
            <a:ext cx="3185329" cy="131298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Weekly Respiratory Illness Reports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0FDD2B09-A211-4E6F-B8EB-50626A4568CC}"/>
              </a:ext>
            </a:extLst>
          </p:cNvPr>
          <p:cNvSpPr txBox="1">
            <a:spLocks/>
          </p:cNvSpPr>
          <p:nvPr/>
        </p:nvSpPr>
        <p:spPr>
          <a:xfrm>
            <a:off x="8148902" y="4448723"/>
            <a:ext cx="3185329" cy="13129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Monthly SurvNet Reports </a:t>
            </a:r>
            <a:r>
              <a:rPr lang="en-US" b="1" dirty="0"/>
              <a:t>Sunset in 2026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D6A43003-480F-4F65-83D8-F37E5415ADB9}"/>
              </a:ext>
            </a:extLst>
          </p:cNvPr>
          <p:cNvSpPr txBox="1">
            <a:spLocks/>
          </p:cNvSpPr>
          <p:nvPr/>
        </p:nvSpPr>
        <p:spPr>
          <a:xfrm>
            <a:off x="8179359" y="2203095"/>
            <a:ext cx="3551257" cy="13129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CD Emergency Response Tabletop Exercise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EBC65EB2-4B79-44A3-8846-57815DEE67AB}"/>
              </a:ext>
            </a:extLst>
          </p:cNvPr>
          <p:cNvSpPr txBox="1">
            <a:spLocks/>
          </p:cNvSpPr>
          <p:nvPr/>
        </p:nvSpPr>
        <p:spPr>
          <a:xfrm>
            <a:off x="2420823" y="4608684"/>
            <a:ext cx="3468347" cy="15522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Public Health Advice for Current Outbreaks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58C36D-3E07-4B28-8308-16BC634B33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814" y="1912276"/>
            <a:ext cx="1754907" cy="17549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95641D6-EF7B-4CAE-AFDD-8B232FED49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8770" y="4448934"/>
            <a:ext cx="1552263" cy="1552263"/>
          </a:xfrm>
          <a:prstGeom prst="rect">
            <a:avLst/>
          </a:prstGeom>
        </p:spPr>
      </p:pic>
      <p:pic>
        <p:nvPicPr>
          <p:cNvPr id="1028" name="Picture 4" descr="Emergency response - Free medical icons">
            <a:extLst>
              <a:ext uri="{FF2B5EF4-FFF2-40B4-BE49-F238E27FC236}">
                <a16:creationId xmlns:a16="http://schemas.microsoft.com/office/drawing/2014/main" id="{98DBACB7-B56D-4673-A2B7-06CC001C7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2577" y="1832888"/>
            <a:ext cx="1982352" cy="1982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Outbreak - Free medical icons">
            <a:extLst>
              <a:ext uri="{FF2B5EF4-FFF2-40B4-BE49-F238E27FC236}">
                <a16:creationId xmlns:a16="http://schemas.microsoft.com/office/drawing/2014/main" id="{95C6C031-6ED1-43A6-BA98-6C456777B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23" y="4081487"/>
            <a:ext cx="1982353" cy="1982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81722F8-40B7-40B7-A710-07BAF319CBA6}"/>
              </a:ext>
            </a:extLst>
          </p:cNvPr>
          <p:cNvSpPr/>
          <p:nvPr/>
        </p:nvSpPr>
        <p:spPr>
          <a:xfrm>
            <a:off x="272143" y="1832888"/>
            <a:ext cx="5870434" cy="4742083"/>
          </a:xfrm>
          <a:prstGeom prst="rect">
            <a:avLst/>
          </a:prstGeom>
          <a:solidFill>
            <a:srgbClr val="FFFFFF">
              <a:alpha val="6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051E5AC-7E15-4EB5-B1BF-5514D90A5E57}"/>
              </a:ext>
            </a:extLst>
          </p:cNvPr>
          <p:cNvSpPr/>
          <p:nvPr/>
        </p:nvSpPr>
        <p:spPr>
          <a:xfrm>
            <a:off x="5929375" y="1832888"/>
            <a:ext cx="5870434" cy="2248599"/>
          </a:xfrm>
          <a:prstGeom prst="rect">
            <a:avLst/>
          </a:prstGeom>
          <a:solidFill>
            <a:srgbClr val="FFFFFF">
              <a:alpha val="6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822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5CB6F-6518-490F-B7F9-7691F122BD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SurvNet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710CAF-FAAF-4ACB-8D66-E9891FD8F99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Origin Story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6FAD4E-4BDE-447F-B6FD-6A1D618285A2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987141" y="1763344"/>
            <a:ext cx="5780316" cy="365552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1993 Cryptosporidium Outbreak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SurvNet Report seemed to take form in 2000 lead by MHD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FF06F3-72AE-4395-80AD-9525BC2660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115" y="1619030"/>
            <a:ext cx="4963886" cy="4204539"/>
          </a:xfrm>
          <a:prstGeom prst="rect">
            <a:avLst/>
          </a:prstGeom>
        </p:spPr>
      </p:pic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94612EC-431D-4289-852E-3F53CDAF1AE2}"/>
              </a:ext>
            </a:extLst>
          </p:cNvPr>
          <p:cNvSpPr txBox="1">
            <a:spLocks/>
          </p:cNvSpPr>
          <p:nvPr/>
        </p:nvSpPr>
        <p:spPr>
          <a:xfrm>
            <a:off x="613785" y="6116207"/>
            <a:ext cx="1791959" cy="4254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dirty="0"/>
              <a:t>(</a:t>
            </a:r>
            <a:r>
              <a:rPr lang="en-US" sz="1800" dirty="0" err="1"/>
              <a:t>Foldy</a:t>
            </a:r>
            <a:r>
              <a:rPr lang="en-US" sz="1800" dirty="0"/>
              <a:t>, 2004)</a:t>
            </a:r>
          </a:p>
        </p:txBody>
      </p:sp>
    </p:spTree>
    <p:extLst>
      <p:ext uri="{BB962C8B-B14F-4D97-AF65-F5344CB8AC3E}">
        <p14:creationId xmlns:p14="http://schemas.microsoft.com/office/powerpoint/2010/main" val="3568195808"/>
      </p:ext>
    </p:extLst>
  </p:cSld>
  <p:clrMapOvr>
    <a:masterClrMapping/>
  </p:clrMapOvr>
</p:sld>
</file>

<file path=ppt/theme/theme1.xml><?xml version="1.0" encoding="utf-8"?>
<a:theme xmlns:a="http://schemas.openxmlformats.org/drawingml/2006/main" name="MHDTheme">
  <a:themeElements>
    <a:clrScheme name="MHDColors">
      <a:dk1>
        <a:srgbClr val="000000"/>
      </a:dk1>
      <a:lt1>
        <a:srgbClr val="FFFFFF"/>
      </a:lt1>
      <a:dk2>
        <a:srgbClr val="0F3660"/>
      </a:dk2>
      <a:lt2>
        <a:srgbClr val="0075BD"/>
      </a:lt2>
      <a:accent1>
        <a:srgbClr val="0F3660"/>
      </a:accent1>
      <a:accent2>
        <a:srgbClr val="0075BD"/>
      </a:accent2>
      <a:accent3>
        <a:srgbClr val="7BA3DA"/>
      </a:accent3>
      <a:accent4>
        <a:srgbClr val="42AF2A"/>
      </a:accent4>
      <a:accent5>
        <a:srgbClr val="83BD00"/>
      </a:accent5>
      <a:accent6>
        <a:srgbClr val="70AD47"/>
      </a:accent6>
      <a:hlink>
        <a:srgbClr val="0075BD"/>
      </a:hlink>
      <a:folHlink>
        <a:srgbClr val="42AF2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HD_PPT_Tmplt [Read-Only]" id="{9D291062-4406-4E17-8BEB-ADC51AECBBD5}" vid="{226C4B37-2435-4761-85F6-54E43D9E68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SLIDE_Capstone</Template>
  <TotalTime>2263</TotalTime>
  <Words>685</Words>
  <Application>Microsoft Office PowerPoint</Application>
  <PresentationFormat>Widescreen</PresentationFormat>
  <Paragraphs>156</Paragraphs>
  <Slides>37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Montserrat SemiBold</vt:lpstr>
      <vt:lpstr>Calibri</vt:lpstr>
      <vt:lpstr>Arial</vt:lpstr>
      <vt:lpstr>Montserrat</vt:lpstr>
      <vt:lpstr>MHDTheme</vt:lpstr>
      <vt:lpstr>Communicable Disease Surveillance</vt:lpstr>
      <vt:lpstr>Cait McCrory MPH</vt:lpstr>
      <vt:lpstr>Intro to mhd</vt:lpstr>
      <vt:lpstr>PowerPoint Presentation</vt:lpstr>
      <vt:lpstr>SurvNet</vt:lpstr>
      <vt:lpstr>Surveillance Network</vt:lpstr>
      <vt:lpstr>SurvNet</vt:lpstr>
      <vt:lpstr>SurvNet</vt:lpstr>
      <vt:lpstr>SurvNet</vt:lpstr>
      <vt:lpstr>Disease Registries</vt:lpstr>
      <vt:lpstr>PowerPoint Presentation</vt:lpstr>
      <vt:lpstr>PowerPoint Presentation</vt:lpstr>
      <vt:lpstr>PowerPoint Presentation</vt:lpstr>
      <vt:lpstr>PowerPoint Presentation</vt:lpstr>
      <vt:lpstr>CD Dashboard demo</vt:lpstr>
      <vt:lpstr>PowerPoint Presentation</vt:lpstr>
      <vt:lpstr>Exploring data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CD Summary Report</vt:lpstr>
      <vt:lpstr>Adding context</vt:lpstr>
      <vt:lpstr>Adding context</vt:lpstr>
      <vt:lpstr>Syphilis</vt:lpstr>
      <vt:lpstr>Adding context</vt:lpstr>
      <vt:lpstr>Flu Season</vt:lpstr>
      <vt:lpstr>Adding context</vt:lpstr>
      <vt:lpstr>1,000 year flood</vt:lpstr>
      <vt:lpstr>GI Diseases</vt:lpstr>
      <vt:lpstr>MHD Reports</vt:lpstr>
      <vt:lpstr>MHD reports</vt:lpstr>
      <vt:lpstr>Thank you!</vt:lpstr>
      <vt:lpstr>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CApstone</dc:title>
  <dc:creator>McCrory, Cait</dc:creator>
  <cp:lastModifiedBy>McCrory, Cait</cp:lastModifiedBy>
  <cp:revision>42</cp:revision>
  <dcterms:created xsi:type="dcterms:W3CDTF">2025-12-04T17:58:52Z</dcterms:created>
  <dcterms:modified xsi:type="dcterms:W3CDTF">2026-07-30T18:01:07Z</dcterms:modified>
</cp:coreProperties>
</file>