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h4f29850fbc1be5e0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h4f29850fbc1be5e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h4f29850fbc1be5e0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h4f29850fbc1be5e0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h4f29850fbc1be5e0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h4f29850fbc1be5e0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h4f29850fbc1be5e0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h4f29850fbc1be5e0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h4f29850fbc1be5e0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h4f29850fbc1be5e0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h4f29850fbc1be5e0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h4f29850fbc1be5e0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h4f29850fbc1be5e0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h4f29850fbc1be5e0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h4f29850fbc1be5e0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h4f29850fbc1be5e0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h4f29850fbc1be5e0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h4f29850fbc1be5e0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h4f29850fbc1be5e0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h4f29850fbc1be5e0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h4f29850fbc1be5e0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h4f29850fbc1be5e0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h4f29850fbc1be5e0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h4f29850fbc1be5e0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h4f29850fbc1be5e0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h4f29850fbc1be5e0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h4f29850fbc1be5e0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h4f29850fbc1be5e0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 title="From Data to Voice _ Ignite Presentatio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 title="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 title="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7" title="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8" title="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9" title="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0" title="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1" title="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2" title="1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3" title="From Data to Voice _ Ignite Presentation (2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4" title="1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5" title="1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6" title="1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7" title="1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